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287000" cy="10287000"/>
  <p:notesSz cx="10287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536" y="4363731"/>
            <a:ext cx="8698491" cy="287455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1692" y="3194509"/>
            <a:ext cx="5276314" cy="8939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912" y="3997507"/>
            <a:ext cx="8364037" cy="441141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95624" y="1711966"/>
            <a:ext cx="8694467" cy="1475913"/>
            <a:chOff x="795624" y="1711966"/>
            <a:chExt cx="8694467" cy="147591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624" y="1711966"/>
              <a:ext cx="8694467" cy="1475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213" y="5034288"/>
            <a:ext cx="8696894" cy="180189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50000" y="1861402"/>
            <a:ext cx="8759099" cy="1486884"/>
            <a:chOff x="750000" y="1861402"/>
            <a:chExt cx="8759099" cy="148688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000" y="1861402"/>
              <a:ext cx="8759099" cy="1486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968" y="3998171"/>
            <a:ext cx="6646665" cy="317903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82" y="8113541"/>
            <a:ext cx="9351521" cy="120917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39489" y="1767788"/>
            <a:ext cx="8806735" cy="1427017"/>
            <a:chOff x="739489" y="1767788"/>
            <a:chExt cx="8806735" cy="142701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489" y="1767788"/>
              <a:ext cx="8806735" cy="142701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40948" y="7488600"/>
            <a:ext cx="5413822" cy="9857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507" y="4272088"/>
            <a:ext cx="8667847" cy="397332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2105" y="1809942"/>
            <a:ext cx="8741505" cy="1483897"/>
            <a:chOff x="772105" y="1809942"/>
            <a:chExt cx="8741505" cy="148389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105" y="1809942"/>
              <a:ext cx="8741505" cy="14838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123" y="4244526"/>
            <a:ext cx="8855942" cy="22399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63288" y="1633845"/>
            <a:ext cx="8759138" cy="1481275"/>
            <a:chOff x="763288" y="1633845"/>
            <a:chExt cx="8759138" cy="148127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288" y="1633845"/>
              <a:ext cx="8759138" cy="1481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548" y="4308813"/>
            <a:ext cx="9000228" cy="22399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1157" y="1758895"/>
            <a:ext cx="8743400" cy="1416755"/>
            <a:chOff x="771157" y="1758895"/>
            <a:chExt cx="8743400" cy="141675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157" y="1758895"/>
              <a:ext cx="8743400" cy="14167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265" y="5148574"/>
            <a:ext cx="8973799" cy="180189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8992" y="1819878"/>
            <a:ext cx="8727731" cy="1414216"/>
            <a:chOff x="778992" y="1819878"/>
            <a:chExt cx="8727731" cy="141421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992" y="1819878"/>
              <a:ext cx="8727731" cy="1414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698" y="4820002"/>
            <a:ext cx="8899514" cy="267808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80609" y="1888639"/>
            <a:ext cx="8724496" cy="1413691"/>
            <a:chOff x="780609" y="1888639"/>
            <a:chExt cx="8724496" cy="141369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609" y="1888639"/>
              <a:ext cx="8724496" cy="1413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698" y="4673099"/>
            <a:ext cx="9000228" cy="138284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7438" y="1874960"/>
            <a:ext cx="8730838" cy="1482087"/>
            <a:chOff x="777438" y="1874960"/>
            <a:chExt cx="8730838" cy="148208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438" y="1874960"/>
              <a:ext cx="8730838" cy="1482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098" y="3484107"/>
            <a:ext cx="8736180" cy="528760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3811" y="1876780"/>
            <a:ext cx="8738093" cy="1415895"/>
            <a:chOff x="773811" y="1876780"/>
            <a:chExt cx="8738093" cy="14158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811" y="1876780"/>
              <a:ext cx="8738093" cy="1415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59524" y="-77922"/>
            <a:ext cx="10285714" cy="10441558"/>
            <a:chOff x="-59524" y="-77922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9524" y="-77922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66234" y="1811688"/>
            <a:ext cx="6267100" cy="7425331"/>
            <a:chOff x="466234" y="1811688"/>
            <a:chExt cx="6267100" cy="742533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234" y="1811688"/>
              <a:ext cx="6267100" cy="74253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142857" y="4570996"/>
            <a:ext cx="3180952" cy="686147"/>
            <a:chOff x="5142857" y="4570996"/>
            <a:chExt cx="3180952" cy="68614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2857" y="4570996"/>
              <a:ext cx="3180952" cy="68614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142857" y="1811688"/>
            <a:ext cx="2132900" cy="686147"/>
            <a:chOff x="5142857" y="1811688"/>
            <a:chExt cx="2132900" cy="68614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5142857" y="1811688"/>
              <a:ext cx="2132900" cy="686147"/>
              <a:chOff x="5142857" y="1811688"/>
              <a:chExt cx="2132900" cy="68614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42857" y="1811688"/>
                <a:ext cx="2132900" cy="686147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9330" y="1630654"/>
              <a:ext cx="1293051" cy="113314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142857" y="2796305"/>
            <a:ext cx="2132900" cy="686147"/>
            <a:chOff x="5142857" y="2796305"/>
            <a:chExt cx="2132900" cy="6861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2857" y="2796305"/>
              <a:ext cx="2132900" cy="6861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142857" y="6324459"/>
            <a:ext cx="4045779" cy="686147"/>
            <a:chOff x="5142857" y="6324459"/>
            <a:chExt cx="4045779" cy="686147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5142857" y="6324459"/>
              <a:ext cx="4045779" cy="686147"/>
              <a:chOff x="5142857" y="6324459"/>
              <a:chExt cx="4045779" cy="686147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42857" y="6324459"/>
                <a:ext cx="4045779" cy="686147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7920" y="6181216"/>
              <a:ext cx="1411241" cy="109985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142857" y="7171320"/>
            <a:ext cx="2132900" cy="686147"/>
            <a:chOff x="5142857" y="7171320"/>
            <a:chExt cx="2132900" cy="686147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5142857" y="7171320"/>
              <a:ext cx="2132900" cy="686147"/>
              <a:chOff x="5142857" y="7171320"/>
              <a:chExt cx="2132900" cy="686147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142857" y="7171320"/>
                <a:ext cx="2132900" cy="686147"/>
              </a:xfrm>
              <a:prstGeom prst="rect">
                <a:avLst/>
              </a:prstGeom>
            </p:spPr>
          </p:pic>
        </p:grpSp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1263" y="7007733"/>
              <a:ext cx="1312356" cy="109985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5142857" y="3735544"/>
            <a:ext cx="4045779" cy="686147"/>
            <a:chOff x="5142857" y="3735544"/>
            <a:chExt cx="4045779" cy="686147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5142857" y="3735544"/>
              <a:ext cx="4045779" cy="686147"/>
              <a:chOff x="5142857" y="3735544"/>
              <a:chExt cx="4045779" cy="686147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42857" y="3735544"/>
                <a:ext cx="4045779" cy="686147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7920" y="3592301"/>
              <a:ext cx="1411241" cy="109985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209307" y="2796305"/>
            <a:ext cx="1066450" cy="686147"/>
            <a:chOff x="6209307" y="2796305"/>
            <a:chExt cx="1066450" cy="686147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9307" y="2796305"/>
              <a:ext cx="1066450" cy="686147"/>
            </a:xfrm>
            <a:prstGeom prst="rect">
              <a:avLst/>
            </a:prstGeom>
          </p:spPr>
        </p:pic>
      </p:grpSp>
      <p:pic>
        <p:nvPicPr>
          <p:cNvPr id="44" name="Object 4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97187" y="2750851"/>
            <a:ext cx="1212117" cy="973298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7275757" y="4570996"/>
            <a:ext cx="1114193" cy="686147"/>
            <a:chOff x="7275757" y="4570996"/>
            <a:chExt cx="1114193" cy="68614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75757" y="4570996"/>
              <a:ext cx="1114193" cy="686147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15321" y="4400911"/>
            <a:ext cx="1204727" cy="1099851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5142857" y="5395999"/>
            <a:ext cx="2132900" cy="686147"/>
            <a:chOff x="5142857" y="5395999"/>
            <a:chExt cx="2132900" cy="686147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2857" y="5395999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6209307" y="5395999"/>
            <a:ext cx="1066450" cy="686147"/>
            <a:chOff x="6209307" y="5395999"/>
            <a:chExt cx="1066450" cy="686147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09307" y="5395999"/>
              <a:ext cx="1066450" cy="686147"/>
            </a:xfrm>
            <a:prstGeom prst="rect">
              <a:avLst/>
            </a:prstGeom>
          </p:spPr>
        </p:pic>
      </p:grpSp>
      <p:pic>
        <p:nvPicPr>
          <p:cNvPr id="55" name="Object 5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97187" y="5350545"/>
            <a:ext cx="1212117" cy="973298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5142857" y="7951306"/>
            <a:ext cx="2132900" cy="686147"/>
            <a:chOff x="5142857" y="7951306"/>
            <a:chExt cx="2132900" cy="686147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2857" y="7951306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6209307" y="7951306"/>
            <a:ext cx="1245145" cy="686147"/>
            <a:chOff x="6209307" y="7951306"/>
            <a:chExt cx="1245145" cy="686147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9307" y="7951306"/>
              <a:ext cx="1245145" cy="686147"/>
            </a:xfrm>
            <a:prstGeom prst="rect">
              <a:avLst/>
            </a:prstGeom>
          </p:spPr>
        </p:pic>
      </p:grpSp>
      <p:pic>
        <p:nvPicPr>
          <p:cNvPr id="62" name="Object 6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06514" y="7770275"/>
            <a:ext cx="1261146" cy="1133146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947403" y="345729"/>
            <a:ext cx="1165828" cy="375043"/>
            <a:chOff x="1947403" y="345729"/>
            <a:chExt cx="1165828" cy="375043"/>
          </a:xfrm>
        </p:grpSpPr>
        <p:grpSp>
          <p:nvGrpSpPr>
            <p:cNvPr id="1021" name="그룹 1021"/>
            <p:cNvGrpSpPr/>
            <p:nvPr/>
          </p:nvGrpSpPr>
          <p:grpSpPr>
            <a:xfrm>
              <a:off x="1947403" y="345729"/>
              <a:ext cx="1165828" cy="375043"/>
              <a:chOff x="1947403" y="345729"/>
              <a:chExt cx="1165828" cy="375043"/>
            </a:xfrm>
          </p:grpSpPr>
          <p:pic>
            <p:nvPicPr>
              <p:cNvPr id="65" name="Object 6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947403" y="345729"/>
                <a:ext cx="1165828" cy="375043"/>
              </a:xfrm>
              <a:prstGeom prst="rect">
                <a:avLst/>
              </a:prstGeom>
            </p:spPr>
          </p:pic>
        </p:grpSp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30831" y="290949"/>
              <a:ext cx="659434" cy="474577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3254965" y="345729"/>
            <a:ext cx="1165828" cy="375043"/>
            <a:chOff x="3254965" y="345729"/>
            <a:chExt cx="1165828" cy="375043"/>
          </a:xfrm>
        </p:grpSpPr>
        <p:grpSp>
          <p:nvGrpSpPr>
            <p:cNvPr id="1023" name="그룹 1023"/>
            <p:cNvGrpSpPr/>
            <p:nvPr/>
          </p:nvGrpSpPr>
          <p:grpSpPr>
            <a:xfrm>
              <a:off x="3254965" y="345729"/>
              <a:ext cx="1165828" cy="375043"/>
              <a:chOff x="3254965" y="345729"/>
              <a:chExt cx="1165828" cy="375043"/>
            </a:xfrm>
          </p:grpSpPr>
          <p:pic>
            <p:nvPicPr>
              <p:cNvPr id="71" name="Object 70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254965" y="345729"/>
                <a:ext cx="1165828" cy="375043"/>
              </a:xfrm>
              <a:prstGeom prst="rect">
                <a:avLst/>
              </a:prstGeom>
            </p:spPr>
          </p:pic>
        </p:grpSp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47915" y="290949"/>
              <a:ext cx="621339" cy="474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0134" y="4143321"/>
            <a:ext cx="7423608" cy="351312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83869" y="1668253"/>
            <a:ext cx="8717976" cy="1412635"/>
            <a:chOff x="783869" y="1668253"/>
            <a:chExt cx="8717976" cy="141263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869" y="1668253"/>
              <a:ext cx="8717976" cy="14126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00864" y="4691262"/>
            <a:ext cx="10218768" cy="216785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1692" y="3915763"/>
            <a:ext cx="5276314" cy="893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2121" y="1253247"/>
            <a:ext cx="5454545" cy="8241991"/>
            <a:chOff x="712121" y="1253247"/>
            <a:chExt cx="5454545" cy="824199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121" y="1253247"/>
              <a:ext cx="5454545" cy="824199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165816" y="4004035"/>
            <a:ext cx="4045779" cy="686147"/>
            <a:chOff x="5165816" y="4004035"/>
            <a:chExt cx="4045779" cy="68614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5165816" y="4004035"/>
              <a:ext cx="4045779" cy="686147"/>
              <a:chOff x="5165816" y="4004035"/>
              <a:chExt cx="4045779" cy="686147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165816" y="4004035"/>
                <a:ext cx="4045779" cy="686147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6110" y="3854879"/>
              <a:ext cx="998756" cy="109985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142857" y="8554576"/>
            <a:ext cx="4045779" cy="686147"/>
            <a:chOff x="5142857" y="8554576"/>
            <a:chExt cx="4045779" cy="686147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5142857" y="8554576"/>
              <a:ext cx="4045779" cy="686147"/>
              <a:chOff x="5142857" y="8554576"/>
              <a:chExt cx="4045779" cy="686147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42857" y="8554576"/>
                <a:ext cx="4045779" cy="686147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7920" y="8411333"/>
              <a:ext cx="1411241" cy="10998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142857" y="1253247"/>
            <a:ext cx="2132900" cy="686147"/>
            <a:chOff x="5142857" y="1253247"/>
            <a:chExt cx="2132900" cy="68614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1253247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209307" y="1253247"/>
            <a:ext cx="1066450" cy="686147"/>
            <a:chOff x="6209307" y="1253247"/>
            <a:chExt cx="1066450" cy="68614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1253247"/>
              <a:ext cx="1066450" cy="686147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1207793"/>
            <a:ext cx="1212117" cy="973298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142857" y="2134292"/>
            <a:ext cx="2132900" cy="686147"/>
            <a:chOff x="5142857" y="2134292"/>
            <a:chExt cx="2132900" cy="68614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2134292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209307" y="2134292"/>
            <a:ext cx="1066450" cy="686147"/>
            <a:chOff x="6209307" y="2134292"/>
            <a:chExt cx="1066450" cy="686147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2134292"/>
              <a:ext cx="1066450" cy="686147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2088838"/>
            <a:ext cx="1212117" cy="97329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5142857" y="3087106"/>
            <a:ext cx="2132900" cy="686147"/>
            <a:chOff x="5142857" y="3087106"/>
            <a:chExt cx="2132900" cy="686147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3087106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209307" y="3087106"/>
            <a:ext cx="1066450" cy="686147"/>
            <a:chOff x="6209307" y="3087106"/>
            <a:chExt cx="1066450" cy="686147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3087106"/>
              <a:ext cx="1066450" cy="686147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3041652"/>
            <a:ext cx="1212117" cy="973298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5142857" y="4914069"/>
            <a:ext cx="2132900" cy="686147"/>
            <a:chOff x="5142857" y="4914069"/>
            <a:chExt cx="2132900" cy="686147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4914069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209307" y="4914069"/>
            <a:ext cx="1066450" cy="686147"/>
            <a:chOff x="6209307" y="4914069"/>
            <a:chExt cx="1066450" cy="686147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4914069"/>
              <a:ext cx="1066450" cy="686147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4868616"/>
            <a:ext cx="1212117" cy="973298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5142857" y="5788745"/>
            <a:ext cx="2132900" cy="686147"/>
            <a:chOff x="5142857" y="5788745"/>
            <a:chExt cx="2132900" cy="686147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5788745"/>
              <a:ext cx="2132900" cy="686147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209307" y="5788745"/>
            <a:ext cx="1066450" cy="686147"/>
            <a:chOff x="6209307" y="5788745"/>
            <a:chExt cx="1066450" cy="686147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5788745"/>
              <a:ext cx="1066450" cy="686147"/>
            </a:xfrm>
            <a:prstGeom prst="rect">
              <a:avLst/>
            </a:prstGeom>
          </p:spPr>
        </p:pic>
      </p:grpSp>
      <p:pic>
        <p:nvPicPr>
          <p:cNvPr id="60" name="Object 5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5743291"/>
            <a:ext cx="1212117" cy="973298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5142857" y="6740836"/>
            <a:ext cx="2132900" cy="686147"/>
            <a:chOff x="5142857" y="6740836"/>
            <a:chExt cx="2132900" cy="686147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6740836"/>
              <a:ext cx="2132900" cy="686147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6209307" y="6740836"/>
            <a:ext cx="1066450" cy="686147"/>
            <a:chOff x="6209307" y="6740836"/>
            <a:chExt cx="1066450" cy="686147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6740836"/>
              <a:ext cx="1066450" cy="686147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6695383"/>
            <a:ext cx="1212117" cy="973298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5142857" y="7716048"/>
            <a:ext cx="2132900" cy="686147"/>
            <a:chOff x="5142857" y="7716048"/>
            <a:chExt cx="2132900" cy="686147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2857" y="7716048"/>
              <a:ext cx="2132900" cy="686147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6209307" y="7716048"/>
            <a:ext cx="1066450" cy="686147"/>
            <a:chOff x="6209307" y="7716048"/>
            <a:chExt cx="1066450" cy="686147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9307" y="7716048"/>
              <a:ext cx="1066450" cy="686147"/>
            </a:xfrm>
            <a:prstGeom prst="rect">
              <a:avLst/>
            </a:prstGeom>
          </p:spPr>
        </p:pic>
      </p:grpSp>
      <p:pic>
        <p:nvPicPr>
          <p:cNvPr id="74" name="Object 7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97187" y="7670595"/>
            <a:ext cx="1212117" cy="973298"/>
          </a:xfrm>
          <a:prstGeom prst="rect">
            <a:avLst/>
          </a:prstGeom>
        </p:spPr>
      </p:pic>
      <p:grpSp>
        <p:nvGrpSpPr>
          <p:cNvPr id="1023" name="그룹 1023"/>
          <p:cNvGrpSpPr/>
          <p:nvPr/>
        </p:nvGrpSpPr>
        <p:grpSpPr>
          <a:xfrm>
            <a:off x="1947403" y="345729"/>
            <a:ext cx="1165828" cy="375043"/>
            <a:chOff x="1947403" y="345729"/>
            <a:chExt cx="1165828" cy="375043"/>
          </a:xfrm>
        </p:grpSpPr>
        <p:grpSp>
          <p:nvGrpSpPr>
            <p:cNvPr id="1024" name="그룹 1024"/>
            <p:cNvGrpSpPr/>
            <p:nvPr/>
          </p:nvGrpSpPr>
          <p:grpSpPr>
            <a:xfrm>
              <a:off x="1947403" y="345729"/>
              <a:ext cx="1165828" cy="375043"/>
              <a:chOff x="1947403" y="345729"/>
              <a:chExt cx="1165828" cy="375043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47403" y="345729"/>
                <a:ext cx="1165828" cy="375043"/>
              </a:xfrm>
              <a:prstGeom prst="rect">
                <a:avLst/>
              </a:prstGeom>
            </p:spPr>
          </p:pic>
        </p:grpSp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30831" y="290949"/>
              <a:ext cx="659434" cy="474577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3254965" y="345729"/>
            <a:ext cx="1165828" cy="375043"/>
            <a:chOff x="3254965" y="345729"/>
            <a:chExt cx="1165828" cy="375043"/>
          </a:xfrm>
        </p:grpSpPr>
        <p:grpSp>
          <p:nvGrpSpPr>
            <p:cNvPr id="1026" name="그룹 1026"/>
            <p:cNvGrpSpPr/>
            <p:nvPr/>
          </p:nvGrpSpPr>
          <p:grpSpPr>
            <a:xfrm>
              <a:off x="3254965" y="345729"/>
              <a:ext cx="1165828" cy="375043"/>
              <a:chOff x="3254965" y="345729"/>
              <a:chExt cx="1165828" cy="375043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254965" y="345729"/>
                <a:ext cx="1165828" cy="375043"/>
              </a:xfrm>
              <a:prstGeom prst="rect">
                <a:avLst/>
              </a:prstGeom>
            </p:spPr>
          </p:pic>
        </p:grpSp>
        <p:pic>
          <p:nvPicPr>
            <p:cNvPr id="85" name="Object 8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47915" y="290949"/>
              <a:ext cx="621339" cy="474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501" y="1800235"/>
            <a:ext cx="8726712" cy="1414051"/>
            <a:chOff x="779501" y="1800235"/>
            <a:chExt cx="8726712" cy="141405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501" y="1800235"/>
              <a:ext cx="8726712" cy="141405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7217" y="4393755"/>
            <a:ext cx="9990864" cy="2033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1" y="4290574"/>
            <a:ext cx="8902580" cy="354951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1104" y="1788583"/>
            <a:ext cx="8713582" cy="1411923"/>
            <a:chOff x="821104" y="1788583"/>
            <a:chExt cx="8713582" cy="141192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104" y="1788583"/>
              <a:ext cx="8713582" cy="1411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088" y="4523099"/>
            <a:ext cx="8798085" cy="180189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85424" y="2047985"/>
            <a:ext cx="8714866" cy="1386287"/>
            <a:chOff x="785424" y="2047985"/>
            <a:chExt cx="8714866" cy="138628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424" y="2047985"/>
              <a:ext cx="8714866" cy="13862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431" y="3583222"/>
            <a:ext cx="9201418" cy="484951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66485" y="2012928"/>
            <a:ext cx="8752745" cy="1479052"/>
            <a:chOff x="766485" y="2012928"/>
            <a:chExt cx="8752745" cy="147905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485" y="2012928"/>
              <a:ext cx="8752745" cy="1479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17" y="5006984"/>
            <a:ext cx="9792150" cy="148610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90880" y="1930778"/>
            <a:ext cx="8703954" cy="1410363"/>
            <a:chOff x="790880" y="1930778"/>
            <a:chExt cx="8703954" cy="141036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880" y="1930778"/>
              <a:ext cx="8703954" cy="1410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55844"/>
            <a:ext cx="10285714" cy="10441558"/>
            <a:chOff x="0" y="-155844"/>
            <a:chExt cx="10285714" cy="104415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5844"/>
              <a:ext cx="10285714" cy="104415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091" y="893506"/>
            <a:ext cx="9467532" cy="8727273"/>
            <a:chOff x="409091" y="893506"/>
            <a:chExt cx="9467532" cy="872727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091" y="893506"/>
              <a:ext cx="9467532" cy="872727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003" y="4458813"/>
            <a:ext cx="8805227" cy="180189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90880" y="1957401"/>
            <a:ext cx="8703954" cy="1410363"/>
            <a:chOff x="790880" y="1957401"/>
            <a:chExt cx="8703954" cy="141036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880" y="1957401"/>
              <a:ext cx="8703954" cy="1410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혜모 류</cp:lastModifiedBy>
  <cp:revision>2</cp:revision>
  <dcterms:created xsi:type="dcterms:W3CDTF">2023-10-06T10:10:07Z</dcterms:created>
  <dcterms:modified xsi:type="dcterms:W3CDTF">2023-10-06T01:10:30Z</dcterms:modified>
</cp:coreProperties>
</file>