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png" ContentType="image/png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Masters/slideMaster2.xml" ContentType="application/vnd.openxmlformats-officedocument.presentationml.slideMaster+xml"/>
  <Override PartName="/ppt/theme/theme2.xml" ContentType="application/vnd.openxmlformats-officedocument.theme+xml"/>
  <Override PartName="/ppt/slideMasters/slideMaster3.xml" ContentType="application/vnd.openxmlformats-officedocument.presentationml.slideMaster+xml"/>
  <Override PartName="/ppt/theme/theme3.xml" ContentType="application/vnd.openxmlformats-officedocument.theme+xml"/>
  <Override PartName="/ppt/handoutMasters/handoutMaster1.xml" ContentType="application/vnd.openxmlformats-officedocument.presentationml.handoutMaster+xml"/>
  <Override PartName="/ppt/theme/theme4.xml" ContentType="application/vnd.openxmlformats-officedocument.theme+xml"/>
  <Override PartName="/ppt/notesMasters/notesMaster1.xml" ContentType="application/vnd.openxmlformats-officedocument.presentationml.notesMaster+xml"/>
  <Override PartName="/ppt/theme/theme5.xml" ContentType="application/vnd.openxmlformats-officedocument.theme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9.xml" ContentType="application/vnd.openxmlformats-officedocument.presentationml.notesSlide+xml"/>
</Types>
</file>

<file path=_rels/.rels><?xml version="1.0" encoding="UTF-8"?>
<Relationships xmlns="http://schemas.openxmlformats.org/package/2006/relationships"><Relationship Id="rId1" Type="http://schemas.openxmlformats.org/officeDocument/2006/relationships/officeDocument" Target="ppt/presentation.xml"></Relationship><Relationship Id="rId2" Type="http://schemas.openxmlformats.org/package/2006/relationships/metadata/core-properties" Target="docProps/core.xml"></Relationship><Relationship Id="rId3" Type="http://schemas.openxmlformats.org/officeDocument/2006/relationships/extended-properties" Target="docProps/app.xml"></Relationship><Relationship Id="rId4" Type="http://schemas.openxmlformats.org/package/2006/relationships/metadata/thumbnail" Target="docProps/thumbnail.jpeg"></Relationship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saveSubsetFonts="1">
  <p:sldMasterIdLst>
    <p:sldMasterId id="2147484294" r:id="rId35"/>
    <p:sldMasterId id="2147484295" r:id="rId37"/>
    <p:sldMasterId id="2147484296" r:id="rId39"/>
  </p:sldMasterIdLst>
  <p:notesMasterIdLst>
    <p:notesMasterId r:id="rId43"/>
  </p:notesMasterIdLst>
  <p:handoutMasterIdLst>
    <p:handoutMasterId r:id="rId41"/>
  </p:handoutMasterIdLst>
  <p:sldIdLst>
    <p:sldId id="257" r:id="rId45"/>
    <p:sldId id="258" r:id="rId47"/>
    <p:sldId id="259" r:id="rId48"/>
    <p:sldId id="260" r:id="rId49"/>
    <p:sldId id="262" r:id="rId51"/>
    <p:sldId id="263" r:id="rId52"/>
    <p:sldId id="264" r:id="rId54"/>
    <p:sldId id="265" r:id="rId56"/>
    <p:sldId id="266" r:id="rId58"/>
    <p:sldId id="267" r:id="rId60"/>
    <p:sldId id="268" r:id="rId62"/>
    <p:sldId id="269" r:id="rId63"/>
    <p:sldId id="270" r:id="rId65"/>
    <p:sldId id="272" r:id="rId67"/>
    <p:sldId id="273" r:id="rId69"/>
    <p:sldId id="274" r:id="rId71"/>
    <p:sldId id="275" r:id="rId73"/>
    <p:sldId id="276" r:id="rId74"/>
    <p:sldId id="277" r:id="rId76"/>
    <p:sldId id="278" r:id="rId77"/>
  </p:sldIdLst>
  <p:sldSz cx="9144000" cy="9144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</p:extLst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View">
  <p:normalViewPr horzBarState="maximized">
    <p:restoredLeft sz="18001" autoAdjust="0"/>
    <p:restoredTop sz="94660"/>
  </p:normalViewPr>
  <p:slideViewPr>
    <p:cSldViewPr snapToGrid="0" snapToObjects="1">
      <p:cViewPr varScale="1">
        <p:scale>
          <a:sx n="88" d="100"/>
          <a:sy n="88" d="100"/>
        </p:scale>
        <p:origin x="96" y="4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napToObjects="1">
      <p:cViewPr varScale="1">
        <p:scale>
          <a:sx n="79" d="100"/>
          <a:sy n="79" d="100"/>
        </p:scale>
        <p:origin x="2550" y="102"/>
      </p:cViewPr>
      <p:guideLst/>
    </p:cSldViewPr>
  </p:notesViewPr>
  <p:gridSpacing cx="72008" cy="72008"/>
</p:viewPr>
</file>

<file path=ppt/_rels/presentation.xml.rels><?xml version="1.0" encoding="UTF-8"?>
<Relationships xmlns="http://schemas.openxmlformats.org/package/2006/relationships"><Relationship Id="rId1" Type="http://schemas.openxmlformats.org/officeDocument/2006/relationships/tableStyles" Target="tableStyles.xml"></Relationship><Relationship Id="rId35" Type="http://schemas.openxmlformats.org/officeDocument/2006/relationships/slideMaster" Target="slideMasters/slideMaster1.xml"></Relationship><Relationship Id="rId36" Type="http://schemas.openxmlformats.org/officeDocument/2006/relationships/theme" Target="theme/theme1.xml"></Relationship><Relationship Id="rId37" Type="http://schemas.openxmlformats.org/officeDocument/2006/relationships/slideMaster" Target="slideMasters/slideMaster2.xml"></Relationship><Relationship Id="rId39" Type="http://schemas.openxmlformats.org/officeDocument/2006/relationships/slideMaster" Target="slideMasters/slideMaster3.xml"></Relationship><Relationship Id="rId41" Type="http://schemas.openxmlformats.org/officeDocument/2006/relationships/handoutMaster" Target="handoutMasters/handoutMaster1.xml"></Relationship><Relationship Id="rId43" Type="http://schemas.openxmlformats.org/officeDocument/2006/relationships/notesMaster" Target="notesMasters/notesMaster1.xml"></Relationship><Relationship Id="rId45" Type="http://schemas.openxmlformats.org/officeDocument/2006/relationships/slide" Target="slides/slide1.xml"></Relationship><Relationship Id="rId47" Type="http://schemas.openxmlformats.org/officeDocument/2006/relationships/slide" Target="slides/slide2.xml"></Relationship><Relationship Id="rId48" Type="http://schemas.openxmlformats.org/officeDocument/2006/relationships/slide" Target="slides/slide3.xml"></Relationship><Relationship Id="rId49" Type="http://schemas.openxmlformats.org/officeDocument/2006/relationships/slide" Target="slides/slide4.xml"></Relationship><Relationship Id="rId51" Type="http://schemas.openxmlformats.org/officeDocument/2006/relationships/slide" Target="slides/slide5.xml"></Relationship><Relationship Id="rId52" Type="http://schemas.openxmlformats.org/officeDocument/2006/relationships/slide" Target="slides/slide6.xml"></Relationship><Relationship Id="rId54" Type="http://schemas.openxmlformats.org/officeDocument/2006/relationships/slide" Target="slides/slide7.xml"></Relationship><Relationship Id="rId56" Type="http://schemas.openxmlformats.org/officeDocument/2006/relationships/slide" Target="slides/slide8.xml"></Relationship><Relationship Id="rId58" Type="http://schemas.openxmlformats.org/officeDocument/2006/relationships/slide" Target="slides/slide9.xml"></Relationship><Relationship Id="rId60" Type="http://schemas.openxmlformats.org/officeDocument/2006/relationships/slide" Target="slides/slide10.xml"></Relationship><Relationship Id="rId62" Type="http://schemas.openxmlformats.org/officeDocument/2006/relationships/slide" Target="slides/slide11.xml"></Relationship><Relationship Id="rId63" Type="http://schemas.openxmlformats.org/officeDocument/2006/relationships/slide" Target="slides/slide12.xml"></Relationship><Relationship Id="rId65" Type="http://schemas.openxmlformats.org/officeDocument/2006/relationships/slide" Target="slides/slide13.xml"></Relationship><Relationship Id="rId67" Type="http://schemas.openxmlformats.org/officeDocument/2006/relationships/slide" Target="slides/slide14.xml"></Relationship><Relationship Id="rId69" Type="http://schemas.openxmlformats.org/officeDocument/2006/relationships/slide" Target="slides/slide15.xml"></Relationship><Relationship Id="rId71" Type="http://schemas.openxmlformats.org/officeDocument/2006/relationships/slide" Target="slides/slide16.xml"></Relationship><Relationship Id="rId73" Type="http://schemas.openxmlformats.org/officeDocument/2006/relationships/slide" Target="slides/slide17.xml"></Relationship><Relationship Id="rId74" Type="http://schemas.openxmlformats.org/officeDocument/2006/relationships/slide" Target="slides/slide18.xml"></Relationship><Relationship Id="rId76" Type="http://schemas.openxmlformats.org/officeDocument/2006/relationships/slide" Target="slides/slide19.xml"></Relationship><Relationship Id="rId77" Type="http://schemas.openxmlformats.org/officeDocument/2006/relationships/slide" Target="slides/slide20.xml"></Relationship><Relationship Id="rId85" Type="http://schemas.openxmlformats.org/officeDocument/2006/relationships/viewProps" Target="viewProps.xml"></Relationship><Relationship Id="rId86" Type="http://schemas.openxmlformats.org/officeDocument/2006/relationships/presProps" Target="presProps.xml"></Relationship></Relationships>
</file>

<file path=ppt/handoutMasters/_rels/handoutMaster1.xml.rels><?xml version="1.0" encoding="UTF-8"?>
<Relationships xmlns="http://schemas.openxmlformats.org/package/2006/relationships"><Relationship Id="rId1" Type="http://schemas.openxmlformats.org/officeDocument/2006/relationships/theme" Target="../theme/theme4.xml"></Relationship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E9214C1-2863-45BA-A7C5-D5EA3C3D4C30}" type="datetimeFigureOut">
              <a:rPr lang="ko-KR" altLang="en-US" smtClean="0"/>
              <a:t>2018-12-20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E3020B9-F693-4639-BB27-7B1AD87C61A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464276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?>
<Relationships xmlns="http://schemas.openxmlformats.org/package/2006/relationships"><Relationship Id="rId1" Type="http://schemas.openxmlformats.org/officeDocument/2006/relationships/theme" Target="../theme/theme5.xml"></Relationship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910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930" y="0"/>
            <a:ext cx="2971800" cy="45910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F563C85-90F6-445D-9B5B-8ABB00FB3043}" type="datetimeFigureOut">
              <a:rPr lang="ko-KR" altLang="en-US" smtClean="0"/>
              <a:t>2018-12-20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ChangeAspect="1" noGrp="1" noRot="1"/>
          </p:cNvSpPr>
          <p:nvPr>
            <p:ph type="sldImg" idx="2"/>
          </p:nvPr>
        </p:nvSpPr>
        <p:spPr>
          <a:xfrm rot="0">
            <a:off x="1885950" y="1143000"/>
            <a:ext cx="3086735" cy="3086735"/>
          </a:xfrm>
          <a:prstGeom prst="rect"/>
          <a:noFill/>
          <a:ln w="12700" cap="flat" cmpd="sng">
            <a:solidFill>
              <a:srgbClr val="000000">
                <a:alpha val="100000"/>
              </a:srgbClr>
            </a:solidFill>
            <a:prstDash val="solid"/>
          </a:ln>
        </p:spPr>
        <p:txBody>
          <a:bodyPr wrap="square" lIns="91440" tIns="45720" rIns="91440" bIns="45720" numCol="1" vert="horz" anchor="ctr">
            <a:noAutofit/>
          </a:bodyPr>
          <a:lstStyle/>
          <a:p>
            <a:pPr marL="0" indent="0" latinLnBrk="0">
              <a:buFontTx/>
              <a:buNone/>
            </a:pPr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530"/>
            <a:ext cx="2971800" cy="45847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930" y="8685530"/>
            <a:ext cx="2971800" cy="45847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0B16B34-ED2F-4269-81E8-097D50C9027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308175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?>
<Relationships xmlns="http://schemas.openxmlformats.org/package/2006/relationships"><Relationship Id="rId2" Type="http://schemas.openxmlformats.org/officeDocument/2006/relationships/notesMaster" Target="../notesMasters/notesMaster1.xml"></Relationship><Relationship Id="rId3" Type="http://schemas.openxmlformats.org/officeDocument/2006/relationships/slide" Target="../slides/slide1.xml"></Relationship></Relationships>
</file>

<file path=ppt/notesSlides/_rels/notesSlide10.xml.rels><?xml version="1.0" encoding="UTF-8"?>
<Relationships xmlns="http://schemas.openxmlformats.org/package/2006/relationships"><Relationship Id="rId2" Type="http://schemas.openxmlformats.org/officeDocument/2006/relationships/notesMaster" Target="../notesMasters/notesMaster1.xml"></Relationship><Relationship Id="rId3" Type="http://schemas.openxmlformats.org/officeDocument/2006/relationships/slide" Target="../slides/slide10.xml"></Relationship></Relationships>
</file>

<file path=ppt/notesSlides/_rels/notesSlide11.xml.rels><?xml version="1.0" encoding="UTF-8"?>
<Relationships xmlns="http://schemas.openxmlformats.org/package/2006/relationships"><Relationship Id="rId2" Type="http://schemas.openxmlformats.org/officeDocument/2006/relationships/notesMaster" Target="../notesMasters/notesMaster1.xml"></Relationship><Relationship Id="rId3" Type="http://schemas.openxmlformats.org/officeDocument/2006/relationships/slide" Target="../slides/slide11.xml"></Relationship></Relationships>
</file>

<file path=ppt/notesSlides/_rels/notesSlide12.xml.rels><?xml version="1.0" encoding="UTF-8"?>
<Relationships xmlns="http://schemas.openxmlformats.org/package/2006/relationships"><Relationship Id="rId2" Type="http://schemas.openxmlformats.org/officeDocument/2006/relationships/notesMaster" Target="../notesMasters/notesMaster1.xml"></Relationship><Relationship Id="rId3" Type="http://schemas.openxmlformats.org/officeDocument/2006/relationships/slide" Target="../slides/slide12.xml"></Relationship></Relationships>
</file>

<file path=ppt/notesSlides/_rels/notesSlide13.xml.rels><?xml version="1.0" encoding="UTF-8"?>
<Relationships xmlns="http://schemas.openxmlformats.org/package/2006/relationships"><Relationship Id="rId2" Type="http://schemas.openxmlformats.org/officeDocument/2006/relationships/notesMaster" Target="../notesMasters/notesMaster1.xml"></Relationship><Relationship Id="rId3" Type="http://schemas.openxmlformats.org/officeDocument/2006/relationships/slide" Target="../slides/slide13.xml"></Relationship></Relationships>
</file>

<file path=ppt/notesSlides/_rels/notesSlide14.xml.rels><?xml version="1.0" encoding="UTF-8"?>
<Relationships xmlns="http://schemas.openxmlformats.org/package/2006/relationships"><Relationship Id="rId2" Type="http://schemas.openxmlformats.org/officeDocument/2006/relationships/notesMaster" Target="../notesMasters/notesMaster1.xml"></Relationship><Relationship Id="rId3" Type="http://schemas.openxmlformats.org/officeDocument/2006/relationships/slide" Target="../slides/slide14.xml"></Relationship></Relationships>
</file>

<file path=ppt/notesSlides/_rels/notesSlide15.xml.rels><?xml version="1.0" encoding="UTF-8"?>
<Relationships xmlns="http://schemas.openxmlformats.org/package/2006/relationships"><Relationship Id="rId2" Type="http://schemas.openxmlformats.org/officeDocument/2006/relationships/notesMaster" Target="../notesMasters/notesMaster1.xml"></Relationship><Relationship Id="rId3" Type="http://schemas.openxmlformats.org/officeDocument/2006/relationships/slide" Target="../slides/slide15.xml"></Relationship></Relationships>
</file>

<file path=ppt/notesSlides/_rels/notesSlide16.xml.rels><?xml version="1.0" encoding="UTF-8"?>
<Relationships xmlns="http://schemas.openxmlformats.org/package/2006/relationships"><Relationship Id="rId2" Type="http://schemas.openxmlformats.org/officeDocument/2006/relationships/notesMaster" Target="../notesMasters/notesMaster1.xml"></Relationship><Relationship Id="rId3" Type="http://schemas.openxmlformats.org/officeDocument/2006/relationships/slide" Target="../slides/slide16.xml"></Relationship></Relationships>
</file>

<file path=ppt/notesSlides/_rels/notesSlide17.xml.rels><?xml version="1.0" encoding="UTF-8"?>
<Relationships xmlns="http://schemas.openxmlformats.org/package/2006/relationships"><Relationship Id="rId2" Type="http://schemas.openxmlformats.org/officeDocument/2006/relationships/notesMaster" Target="../notesMasters/notesMaster1.xml"></Relationship><Relationship Id="rId3" Type="http://schemas.openxmlformats.org/officeDocument/2006/relationships/slide" Target="../slides/slide17.xml"></Relationship></Relationships>
</file>

<file path=ppt/notesSlides/_rels/notesSlide18.xml.rels><?xml version="1.0" encoding="UTF-8"?>
<Relationships xmlns="http://schemas.openxmlformats.org/package/2006/relationships"><Relationship Id="rId2" Type="http://schemas.openxmlformats.org/officeDocument/2006/relationships/notesMaster" Target="../notesMasters/notesMaster1.xml"></Relationship><Relationship Id="rId3" Type="http://schemas.openxmlformats.org/officeDocument/2006/relationships/slide" Target="../slides/slide18.xml"></Relationship></Relationships>
</file>

<file path=ppt/notesSlides/_rels/notesSlide19.xml.rels><?xml version="1.0" encoding="UTF-8"?>
<Relationships xmlns="http://schemas.openxmlformats.org/package/2006/relationships"><Relationship Id="rId2" Type="http://schemas.openxmlformats.org/officeDocument/2006/relationships/notesMaster" Target="../notesMasters/notesMaster1.xml"></Relationship><Relationship Id="rId3" Type="http://schemas.openxmlformats.org/officeDocument/2006/relationships/slide" Target="../slides/slide19.xml"></Relationship></Relationships>
</file>

<file path=ppt/notesSlides/_rels/notesSlide2.xml.rels><?xml version="1.0" encoding="UTF-8"?>
<Relationships xmlns="http://schemas.openxmlformats.org/package/2006/relationships"><Relationship Id="rId2" Type="http://schemas.openxmlformats.org/officeDocument/2006/relationships/notesMaster" Target="../notesMasters/notesMaster1.xml"></Relationship><Relationship Id="rId3" Type="http://schemas.openxmlformats.org/officeDocument/2006/relationships/slide" Target="../slides/slide2.xml"></Relationship></Relationships>
</file>

<file path=ppt/notesSlides/_rels/notesSlide20.xml.rels><?xml version="1.0" encoding="UTF-8"?>
<Relationships xmlns="http://schemas.openxmlformats.org/package/2006/relationships"><Relationship Id="rId2" Type="http://schemas.openxmlformats.org/officeDocument/2006/relationships/notesMaster" Target="../notesMasters/notesMaster1.xml"></Relationship><Relationship Id="rId3" Type="http://schemas.openxmlformats.org/officeDocument/2006/relationships/slide" Target="../slides/slide20.xml"></Relationship></Relationships>
</file>

<file path=ppt/notesSlides/_rels/notesSlide3.xml.rels><?xml version="1.0" encoding="UTF-8"?>
<Relationships xmlns="http://schemas.openxmlformats.org/package/2006/relationships"><Relationship Id="rId2" Type="http://schemas.openxmlformats.org/officeDocument/2006/relationships/notesMaster" Target="../notesMasters/notesMaster1.xml"></Relationship><Relationship Id="rId3" Type="http://schemas.openxmlformats.org/officeDocument/2006/relationships/slide" Target="../slides/slide3.xml"></Relationship></Relationships>
</file>

<file path=ppt/notesSlides/_rels/notesSlide4.xml.rels><?xml version="1.0" encoding="UTF-8"?>
<Relationships xmlns="http://schemas.openxmlformats.org/package/2006/relationships"><Relationship Id="rId2" Type="http://schemas.openxmlformats.org/officeDocument/2006/relationships/notesMaster" Target="../notesMasters/notesMaster1.xml"></Relationship><Relationship Id="rId3" Type="http://schemas.openxmlformats.org/officeDocument/2006/relationships/slide" Target="../slides/slide4.xml"></Relationship></Relationships>
</file>

<file path=ppt/notesSlides/_rels/notesSlide5.xml.rels><?xml version="1.0" encoding="UTF-8"?>
<Relationships xmlns="http://schemas.openxmlformats.org/package/2006/relationships"><Relationship Id="rId2" Type="http://schemas.openxmlformats.org/officeDocument/2006/relationships/notesMaster" Target="../notesMasters/notesMaster1.xml"></Relationship><Relationship Id="rId3" Type="http://schemas.openxmlformats.org/officeDocument/2006/relationships/slide" Target="../slides/slide5.xml"></Relationship></Relationships>
</file>

<file path=ppt/notesSlides/_rels/notesSlide6.xml.rels><?xml version="1.0" encoding="UTF-8"?>
<Relationships xmlns="http://schemas.openxmlformats.org/package/2006/relationships"><Relationship Id="rId2" Type="http://schemas.openxmlformats.org/officeDocument/2006/relationships/notesMaster" Target="../notesMasters/notesMaster1.xml"></Relationship><Relationship Id="rId3" Type="http://schemas.openxmlformats.org/officeDocument/2006/relationships/slide" Target="../slides/slide6.xml"></Relationship></Relationships>
</file>

<file path=ppt/notesSlides/_rels/notesSlide7.xml.rels><?xml version="1.0" encoding="UTF-8"?>
<Relationships xmlns="http://schemas.openxmlformats.org/package/2006/relationships"><Relationship Id="rId2" Type="http://schemas.openxmlformats.org/officeDocument/2006/relationships/notesMaster" Target="../notesMasters/notesMaster1.xml"></Relationship><Relationship Id="rId3" Type="http://schemas.openxmlformats.org/officeDocument/2006/relationships/slide" Target="../slides/slide7.xml"></Relationship></Relationships>
</file>

<file path=ppt/notesSlides/_rels/notesSlide8.xml.rels><?xml version="1.0" encoding="UTF-8"?>
<Relationships xmlns="http://schemas.openxmlformats.org/package/2006/relationships"><Relationship Id="rId2" Type="http://schemas.openxmlformats.org/officeDocument/2006/relationships/notesMaster" Target="../notesMasters/notesMaster1.xml"></Relationship><Relationship Id="rId3" Type="http://schemas.openxmlformats.org/officeDocument/2006/relationships/slide" Target="../slides/slide8.xml"></Relationship></Relationships>
</file>

<file path=ppt/notesSlides/_rels/notesSlide9.xml.rels><?xml version="1.0" encoding="UTF-8"?>
<Relationships xmlns="http://schemas.openxmlformats.org/package/2006/relationships"><Relationship Id="rId2" Type="http://schemas.openxmlformats.org/officeDocument/2006/relationships/notesMaster" Target="../notesMasters/notesMaster1.xml"></Relationship><Relationship Id="rId3" Type="http://schemas.openxmlformats.org/officeDocument/2006/relationships/slide" Target="../slides/slide9.xml"></Relationship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 0"/>
          <p:cNvSpPr>
            <a:spLocks noChangeAspect="1"/>
          </p:cNvSpPr>
          <p:nvPr>
            <p:ph type="sldImg"/>
          </p:nvPr>
        </p:nvSpPr>
        <p:spPr>
          <a:xfrm rot="0">
            <a:off x="1885950" y="1143000"/>
            <a:ext cx="3086735" cy="3086735"/>
          </a:xfrm>
          <a:prstGeom prst="rect"/>
          <a:noFill/>
          <a:ln w="12700" cap="flat" cmpd="sng">
            <a:solidFill>
              <a:srgbClr val="000000">
                <a:alpha val="100000"/>
              </a:srgbClr>
            </a:solidFill>
            <a:prstDash val="solid"/>
          </a:ln>
        </p:spPr>
        <p:txBody>
          <a:bodyPr wrap="square" lIns="0" tIns="0" rIns="0" bIns="0" vert="horz" anchor="t">
            <a:noAutofit/>
          </a:bodyPr>
          <a:lstStyle/>
          <a:p>
            <a:pPr marL="0" indent="0" rtl="0" algn="l" defTabSz="914400" eaLnBrk="1" latinLnBrk="1" hangingPunct="1">
              <a:buFontTx/>
              <a:buNone/>
            </a:pPr>
            <a:endParaRPr lang="ko-KR" altLang="en-US" sz="3200">
              <a:solidFill>
                <a:schemeClr val="tx1"/>
              </a:solidFill>
              <a:latin typeface="맑은 고딕" charset="0"/>
              <a:ea typeface="맑은 고딕" charset="0"/>
            </a:endParaRPr>
          </a:p>
        </p:txBody>
      </p:sp>
      <p:sp>
        <p:nvSpPr>
          <p:cNvPr id="3" name="Rect 0"/>
          <p:cNvSpPr txBox="1">
            <a:spLocks/>
          </p:cNvSpPr>
          <p:nvPr>
            <p:ph type="body"/>
          </p:nvPr>
        </p:nvSpPr>
        <p:spPr>
          <a:xfrm rot="0">
            <a:off x="685800" y="4400550"/>
            <a:ext cx="5487035" cy="3601085"/>
          </a:xfrm>
          <a:prstGeom prst="rect"/>
        </p:spPr>
        <p:txBody>
          <a:bodyPr wrap="square" lIns="91440" tIns="45720" rIns="91440" bIns="45720" vert="horz" anchor="t">
            <a:noAutofit/>
          </a:bodyPr>
          <a:lstStyle/>
          <a:p>
            <a:pPr marL="0" indent="0" latinLnBrk="0">
              <a:buFontTx/>
              <a:buNone/>
            </a:pPr>
          </a:p>
        </p:txBody>
      </p:sp>
      <p:sp>
        <p:nvSpPr>
          <p:cNvPr id="4" name="Rect 0"/>
          <p:cNvSpPr txBox="1">
            <a:spLocks/>
          </p:cNvSpPr>
          <p:nvPr>
            <p:ph type="sldNum"/>
          </p:nvPr>
        </p:nvSpPr>
        <p:spPr>
          <a:xfrm rot="0">
            <a:off x="3884930" y="8685530"/>
            <a:ext cx="2972435" cy="459105"/>
          </a:xfrm>
          <a:prstGeom prst="rect"/>
        </p:spPr>
        <p:txBody>
          <a:bodyPr wrap="square" lIns="91440" tIns="45720" rIns="91440" bIns="45720" vert="horz" anchor="b">
            <a:noAutofit/>
          </a:bodyPr>
          <a:lstStyle/>
          <a:p>
            <a:pPr marL="0" indent="0" latinLnBrk="0">
              <a:buFontTx/>
              <a:buNone/>
            </a:pPr>
            <a:fld id="{B9320F77-B9A0-41C5-862A-B4B631284C64}" type="slidenum">
              <a:rPr>
                <a:latin typeface="맑은 고딕" charset="0"/>
                <a:ea typeface="맑은 고딕" charset="0"/>
              </a:rPr>
              <a:t>1</a:t>
            </a:fld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0"/>
    </mc:Choice>
    <mc:Fallback>
      <p:transition spd="slow"/>
    </mc:Fallback>
  </mc:AlternateContent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ChangeAspect="1"/>
          </p:cNvSpPr>
          <p:nvPr>
            <p:ph type="sldImg"/>
          </p:nvPr>
        </p:nvSpPr>
        <p:spPr>
          <a:xfrm rot="0">
            <a:off x="1885950" y="1143000"/>
            <a:ext cx="3088005" cy="3088005"/>
          </a:xfrm>
          <a:prstGeom prst="rect"/>
          <a:noFill/>
          <a:ln w="12700" cap="flat" cmpd="sng">
            <a:solidFill>
              <a:srgbClr val="000000">
                <a:alpha val="100000"/>
              </a:srgbClr>
            </a:solidFill>
            <a:prstDash val="solid"/>
          </a:ln>
        </p:spPr>
        <p:txBody>
          <a:bodyPr wrap="square" lIns="0" tIns="0" rIns="0" bIns="0" numCol="1" vert="horz" anchor="t">
            <a:noAutofit/>
          </a:bodyPr>
          <a:lstStyle/>
          <a:p>
            <a:pPr marL="0" indent="0" latinLnBrk="0">
              <a:buFontTx/>
              <a:buNone/>
            </a:pPr>
          </a:p>
        </p:txBody>
      </p:sp>
      <p:sp>
        <p:nvSpPr>
          <p:cNvPr id="3" name="슬라이드 노트 개체 틀 2"/>
          <p:cNvSpPr txBox="1">
            <a:spLocks/>
          </p:cNvSpPr>
          <p:nvPr>
            <p:ph type="body" idx="1"/>
          </p:nvPr>
        </p:nvSpPr>
        <p:spPr>
          <a:xfrm rot="0">
            <a:off x="685800" y="4400550"/>
            <a:ext cx="5488305" cy="3602355"/>
          </a:xfrm>
          <a:prstGeom prst="rect"/>
        </p:spPr>
        <p:txBody>
          <a:bodyPr wrap="square" lIns="91440" tIns="45720" rIns="91440" bIns="45720" numCol="1" vert="horz" anchor="t">
            <a:noAutofit/>
          </a:bodyPr>
          <a:lstStyle/>
          <a:p>
            <a:pPr marL="0" indent="0" latinLnBrk="0">
              <a:buFontTx/>
              <a:buNone/>
            </a:pPr>
          </a:p>
        </p:txBody>
      </p:sp>
      <p:sp>
        <p:nvSpPr>
          <p:cNvPr id="4" name="슬라이드 번호 개체 틀 3"/>
          <p:cNvSpPr txBox="1">
            <a:spLocks/>
          </p:cNvSpPr>
          <p:nvPr>
            <p:ph type="sldNum" idx="10"/>
          </p:nvPr>
        </p:nvSpPr>
        <p:spPr>
          <a:xfrm rot="0">
            <a:off x="3884930" y="8685530"/>
            <a:ext cx="2973705" cy="460375"/>
          </a:xfrm>
          <a:prstGeom prst="rect"/>
        </p:spPr>
        <p:txBody>
          <a:bodyPr wrap="square" lIns="91440" tIns="45720" rIns="91440" bIns="45720" numCol="1" vert="horz" anchor="b">
            <a:noAutofit/>
          </a:bodyPr>
          <a:lstStyle/>
          <a:p>
            <a:pPr marL="0" indent="0" latinLnBrk="0">
              <a:buFontTx/>
              <a:buNone/>
            </a:pPr>
            <a:fld id="{B9320F77-B9A0-41C5-862A-B4B631284C64}" type="slidenum">
              <a:rPr lang="ko-KR" altLang="en-US"/>
              <a:t>1</a:t>
            </a:fld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0"/>
    </mc:Choice>
    <mc:Fallback>
      <p:transition spd="slow"/>
    </mc:Fallback>
  </mc:AlternateContent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ChangeAspect="1"/>
          </p:cNvSpPr>
          <p:nvPr>
            <p:ph type="sldImg"/>
          </p:nvPr>
        </p:nvSpPr>
        <p:spPr>
          <a:xfrm rot="0">
            <a:off x="1885950" y="1143000"/>
            <a:ext cx="3088005" cy="3088005"/>
          </a:xfrm>
          <a:prstGeom prst="rect"/>
          <a:noFill/>
          <a:ln w="12700" cap="flat" cmpd="sng">
            <a:solidFill>
              <a:srgbClr val="000000">
                <a:alpha val="100000"/>
              </a:srgbClr>
            </a:solidFill>
            <a:prstDash val="solid"/>
          </a:ln>
        </p:spPr>
        <p:txBody>
          <a:bodyPr wrap="square" lIns="0" tIns="0" rIns="0" bIns="0" numCol="1" vert="horz" anchor="t">
            <a:noAutofit/>
          </a:bodyPr>
          <a:lstStyle/>
          <a:p>
            <a:pPr marL="0" indent="0" latinLnBrk="0">
              <a:buFontTx/>
              <a:buNone/>
            </a:pPr>
          </a:p>
        </p:txBody>
      </p:sp>
      <p:sp>
        <p:nvSpPr>
          <p:cNvPr id="3" name="슬라이드 노트 개체 틀 2"/>
          <p:cNvSpPr txBox="1">
            <a:spLocks/>
          </p:cNvSpPr>
          <p:nvPr>
            <p:ph type="body" idx="1"/>
          </p:nvPr>
        </p:nvSpPr>
        <p:spPr>
          <a:xfrm rot="0">
            <a:off x="685800" y="4400550"/>
            <a:ext cx="5488305" cy="3602355"/>
          </a:xfrm>
          <a:prstGeom prst="rect"/>
        </p:spPr>
        <p:txBody>
          <a:bodyPr wrap="square" lIns="91440" tIns="45720" rIns="91440" bIns="45720" numCol="1" vert="horz" anchor="t">
            <a:noAutofit/>
          </a:bodyPr>
          <a:lstStyle/>
          <a:p>
            <a:pPr marL="0" indent="0" latinLnBrk="0">
              <a:buFontTx/>
              <a:buNone/>
            </a:pPr>
          </a:p>
        </p:txBody>
      </p:sp>
      <p:sp>
        <p:nvSpPr>
          <p:cNvPr id="4" name="슬라이드 번호 개체 틀 3"/>
          <p:cNvSpPr txBox="1">
            <a:spLocks/>
          </p:cNvSpPr>
          <p:nvPr>
            <p:ph type="sldNum" idx="10"/>
          </p:nvPr>
        </p:nvSpPr>
        <p:spPr>
          <a:xfrm rot="0">
            <a:off x="3884930" y="8685530"/>
            <a:ext cx="2973705" cy="460375"/>
          </a:xfrm>
          <a:prstGeom prst="rect"/>
        </p:spPr>
        <p:txBody>
          <a:bodyPr wrap="square" lIns="91440" tIns="45720" rIns="91440" bIns="45720" numCol="1" vert="horz" anchor="b">
            <a:noAutofit/>
          </a:bodyPr>
          <a:lstStyle/>
          <a:p>
            <a:pPr marL="0" indent="0" latinLnBrk="0">
              <a:buFontTx/>
              <a:buNone/>
            </a:pPr>
            <a:fld id="{B9320F77-B9A0-41C5-862A-B4B631284C64}" type="slidenum">
              <a:rPr lang="ko-KR" altLang="en-US"/>
              <a:t>1</a:t>
            </a:fld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0"/>
    </mc:Choice>
    <mc:Fallback>
      <p:transition spd="slow"/>
    </mc:Fallback>
  </mc:AlternateContent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ChangeAspect="1"/>
          </p:cNvSpPr>
          <p:nvPr>
            <p:ph type="sldImg"/>
          </p:nvPr>
        </p:nvSpPr>
        <p:spPr>
          <a:xfrm rot="0">
            <a:off x="1885950" y="1143000"/>
            <a:ext cx="3088005" cy="3088005"/>
          </a:xfrm>
          <a:prstGeom prst="rect"/>
          <a:noFill/>
          <a:ln w="12700" cap="flat" cmpd="sng">
            <a:solidFill>
              <a:srgbClr val="000000">
                <a:alpha val="100000"/>
              </a:srgbClr>
            </a:solidFill>
            <a:prstDash val="solid"/>
          </a:ln>
        </p:spPr>
        <p:txBody>
          <a:bodyPr wrap="square" lIns="0" tIns="0" rIns="0" bIns="0" numCol="1" vert="horz" anchor="t">
            <a:noAutofit/>
          </a:bodyPr>
          <a:lstStyle/>
          <a:p>
            <a:pPr marL="0" indent="0" latinLnBrk="0">
              <a:buFontTx/>
              <a:buNone/>
            </a:pPr>
          </a:p>
        </p:txBody>
      </p:sp>
      <p:sp>
        <p:nvSpPr>
          <p:cNvPr id="3" name="슬라이드 노트 개체 틀 2"/>
          <p:cNvSpPr txBox="1">
            <a:spLocks/>
          </p:cNvSpPr>
          <p:nvPr>
            <p:ph type="body" idx="1"/>
          </p:nvPr>
        </p:nvSpPr>
        <p:spPr>
          <a:xfrm rot="0">
            <a:off x="685800" y="4400550"/>
            <a:ext cx="5488305" cy="3602355"/>
          </a:xfrm>
          <a:prstGeom prst="rect"/>
        </p:spPr>
        <p:txBody>
          <a:bodyPr wrap="square" lIns="91440" tIns="45720" rIns="91440" bIns="45720" numCol="1" vert="horz" anchor="t">
            <a:noAutofit/>
          </a:bodyPr>
          <a:lstStyle/>
          <a:p>
            <a:pPr marL="0" indent="0" latinLnBrk="0">
              <a:buFontTx/>
              <a:buNone/>
            </a:pPr>
          </a:p>
        </p:txBody>
      </p:sp>
      <p:sp>
        <p:nvSpPr>
          <p:cNvPr id="4" name="슬라이드 번호 개체 틀 3"/>
          <p:cNvSpPr txBox="1">
            <a:spLocks/>
          </p:cNvSpPr>
          <p:nvPr>
            <p:ph type="sldNum" idx="10"/>
          </p:nvPr>
        </p:nvSpPr>
        <p:spPr>
          <a:xfrm rot="0">
            <a:off x="3884930" y="8685530"/>
            <a:ext cx="2973705" cy="460375"/>
          </a:xfrm>
          <a:prstGeom prst="rect"/>
        </p:spPr>
        <p:txBody>
          <a:bodyPr wrap="square" lIns="91440" tIns="45720" rIns="91440" bIns="45720" numCol="1" vert="horz" anchor="b">
            <a:noAutofit/>
          </a:bodyPr>
          <a:lstStyle/>
          <a:p>
            <a:pPr marL="0" indent="0" latinLnBrk="0">
              <a:buFontTx/>
              <a:buNone/>
            </a:pPr>
            <a:fld id="{B9320F77-B9A0-41C5-862A-B4B631284C64}" type="slidenum">
              <a:rPr lang="ko-KR" altLang="en-US"/>
              <a:t>1</a:t>
            </a:fld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0"/>
    </mc:Choice>
    <mc:Fallback>
      <p:transition spd="slow"/>
    </mc:Fallback>
  </mc:AlternateContent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ChangeAspect="1"/>
          </p:cNvSpPr>
          <p:nvPr>
            <p:ph type="sldImg"/>
          </p:nvPr>
        </p:nvSpPr>
        <p:spPr>
          <a:xfrm rot="0">
            <a:off x="1885950" y="1143000"/>
            <a:ext cx="3088005" cy="3088005"/>
          </a:xfrm>
          <a:prstGeom prst="rect"/>
          <a:noFill/>
          <a:ln w="12700" cap="flat" cmpd="sng">
            <a:solidFill>
              <a:srgbClr val="000000">
                <a:alpha val="100000"/>
              </a:srgbClr>
            </a:solidFill>
            <a:prstDash val="solid"/>
          </a:ln>
        </p:spPr>
        <p:txBody>
          <a:bodyPr wrap="square" lIns="0" tIns="0" rIns="0" bIns="0" numCol="1" vert="horz" anchor="t">
            <a:noAutofit/>
          </a:bodyPr>
          <a:lstStyle/>
          <a:p>
            <a:pPr marL="0" indent="0" latinLnBrk="0">
              <a:buFontTx/>
              <a:buNone/>
            </a:pPr>
          </a:p>
        </p:txBody>
      </p:sp>
      <p:sp>
        <p:nvSpPr>
          <p:cNvPr id="3" name="슬라이드 노트 개체 틀 2"/>
          <p:cNvSpPr txBox="1">
            <a:spLocks/>
          </p:cNvSpPr>
          <p:nvPr>
            <p:ph type="body" idx="1"/>
          </p:nvPr>
        </p:nvSpPr>
        <p:spPr>
          <a:xfrm rot="0">
            <a:off x="685800" y="4400550"/>
            <a:ext cx="5488305" cy="3602355"/>
          </a:xfrm>
          <a:prstGeom prst="rect"/>
        </p:spPr>
        <p:txBody>
          <a:bodyPr wrap="square" lIns="91440" tIns="45720" rIns="91440" bIns="45720" numCol="1" vert="horz" anchor="t">
            <a:noAutofit/>
          </a:bodyPr>
          <a:lstStyle/>
          <a:p>
            <a:pPr marL="0" indent="0" latinLnBrk="0">
              <a:buFontTx/>
              <a:buNone/>
            </a:pPr>
          </a:p>
        </p:txBody>
      </p:sp>
      <p:sp>
        <p:nvSpPr>
          <p:cNvPr id="4" name="슬라이드 번호 개체 틀 3"/>
          <p:cNvSpPr txBox="1">
            <a:spLocks/>
          </p:cNvSpPr>
          <p:nvPr>
            <p:ph type="sldNum" idx="10"/>
          </p:nvPr>
        </p:nvSpPr>
        <p:spPr>
          <a:xfrm rot="0">
            <a:off x="3884930" y="8685530"/>
            <a:ext cx="2973705" cy="460375"/>
          </a:xfrm>
          <a:prstGeom prst="rect"/>
        </p:spPr>
        <p:txBody>
          <a:bodyPr wrap="square" lIns="91440" tIns="45720" rIns="91440" bIns="45720" numCol="1" vert="horz" anchor="b">
            <a:noAutofit/>
          </a:bodyPr>
          <a:lstStyle/>
          <a:p>
            <a:pPr marL="0" indent="0" latinLnBrk="0">
              <a:buFontTx/>
              <a:buNone/>
            </a:pPr>
            <a:fld id="{B9320F77-B9A0-41C5-862A-B4B631284C64}" type="slidenum">
              <a:rPr lang="ko-KR" altLang="en-US"/>
              <a:t>1</a:t>
            </a:fld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0"/>
    </mc:Choice>
    <mc:Fallback>
      <p:transition spd="slow"/>
    </mc:Fallback>
  </mc:AlternateContent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ChangeAspect="1"/>
          </p:cNvSpPr>
          <p:nvPr>
            <p:ph type="sldImg"/>
          </p:nvPr>
        </p:nvSpPr>
        <p:spPr>
          <a:xfrm rot="0">
            <a:off x="1885950" y="1143000"/>
            <a:ext cx="3088005" cy="3088005"/>
          </a:xfrm>
          <a:prstGeom prst="rect"/>
          <a:noFill/>
          <a:ln w="12700" cap="flat" cmpd="sng">
            <a:solidFill>
              <a:srgbClr val="000000">
                <a:alpha val="100000"/>
              </a:srgbClr>
            </a:solidFill>
            <a:prstDash val="solid"/>
          </a:ln>
        </p:spPr>
        <p:txBody>
          <a:bodyPr wrap="square" lIns="0" tIns="0" rIns="0" bIns="0" numCol="1" vert="horz" anchor="t">
            <a:noAutofit/>
          </a:bodyPr>
          <a:lstStyle/>
          <a:p>
            <a:pPr marL="0" indent="0" latinLnBrk="0">
              <a:buFontTx/>
              <a:buNone/>
            </a:pPr>
          </a:p>
        </p:txBody>
      </p:sp>
      <p:sp>
        <p:nvSpPr>
          <p:cNvPr id="3" name="슬라이드 노트 개체 틀 2"/>
          <p:cNvSpPr txBox="1">
            <a:spLocks/>
          </p:cNvSpPr>
          <p:nvPr>
            <p:ph type="body" idx="1"/>
          </p:nvPr>
        </p:nvSpPr>
        <p:spPr>
          <a:xfrm rot="0">
            <a:off x="685800" y="4400550"/>
            <a:ext cx="5488305" cy="3602355"/>
          </a:xfrm>
          <a:prstGeom prst="rect"/>
        </p:spPr>
        <p:txBody>
          <a:bodyPr wrap="square" lIns="91440" tIns="45720" rIns="91440" bIns="45720" numCol="1" vert="horz" anchor="t">
            <a:noAutofit/>
          </a:bodyPr>
          <a:lstStyle/>
          <a:p>
            <a:pPr marL="0" indent="0" latinLnBrk="0">
              <a:buFontTx/>
              <a:buNone/>
            </a:pPr>
          </a:p>
        </p:txBody>
      </p:sp>
      <p:sp>
        <p:nvSpPr>
          <p:cNvPr id="4" name="슬라이드 번호 개체 틀 3"/>
          <p:cNvSpPr txBox="1">
            <a:spLocks/>
          </p:cNvSpPr>
          <p:nvPr>
            <p:ph type="sldNum" idx="10"/>
          </p:nvPr>
        </p:nvSpPr>
        <p:spPr>
          <a:xfrm rot="0">
            <a:off x="3884930" y="8685530"/>
            <a:ext cx="2973705" cy="460375"/>
          </a:xfrm>
          <a:prstGeom prst="rect"/>
        </p:spPr>
        <p:txBody>
          <a:bodyPr wrap="square" lIns="91440" tIns="45720" rIns="91440" bIns="45720" numCol="1" vert="horz" anchor="b">
            <a:noAutofit/>
          </a:bodyPr>
          <a:lstStyle/>
          <a:p>
            <a:pPr marL="0" indent="0" latinLnBrk="0">
              <a:buFontTx/>
              <a:buNone/>
            </a:pPr>
            <a:fld id="{B9320F77-B9A0-41C5-862A-B4B631284C64}" type="slidenum">
              <a:rPr lang="ko-KR" altLang="en-US"/>
              <a:t>1</a:t>
            </a:fld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0"/>
    </mc:Choice>
    <mc:Fallback>
      <p:transition spd="slow"/>
    </mc:Fallback>
  </mc:AlternateContent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ChangeAspect="1"/>
          </p:cNvSpPr>
          <p:nvPr>
            <p:ph type="sldImg"/>
          </p:nvPr>
        </p:nvSpPr>
        <p:spPr>
          <a:xfrm rot="0">
            <a:off x="1885950" y="1143000"/>
            <a:ext cx="3088005" cy="3088005"/>
          </a:xfrm>
          <a:prstGeom prst="rect"/>
          <a:noFill/>
          <a:ln w="12700" cap="flat" cmpd="sng">
            <a:solidFill>
              <a:srgbClr val="000000">
                <a:alpha val="100000"/>
              </a:srgbClr>
            </a:solidFill>
            <a:prstDash val="solid"/>
          </a:ln>
        </p:spPr>
        <p:txBody>
          <a:bodyPr wrap="square" lIns="0" tIns="0" rIns="0" bIns="0" numCol="1" vert="horz" anchor="t">
            <a:noAutofit/>
          </a:bodyPr>
          <a:lstStyle/>
          <a:p>
            <a:pPr marL="0" indent="0" latinLnBrk="0">
              <a:buFontTx/>
              <a:buNone/>
            </a:pPr>
          </a:p>
        </p:txBody>
      </p:sp>
      <p:sp>
        <p:nvSpPr>
          <p:cNvPr id="3" name="슬라이드 노트 개체 틀 2"/>
          <p:cNvSpPr txBox="1">
            <a:spLocks/>
          </p:cNvSpPr>
          <p:nvPr>
            <p:ph type="body" idx="1"/>
          </p:nvPr>
        </p:nvSpPr>
        <p:spPr>
          <a:xfrm rot="0">
            <a:off x="685800" y="4400550"/>
            <a:ext cx="5488305" cy="3602355"/>
          </a:xfrm>
          <a:prstGeom prst="rect"/>
        </p:spPr>
        <p:txBody>
          <a:bodyPr wrap="square" lIns="91440" tIns="45720" rIns="91440" bIns="45720" numCol="1" vert="horz" anchor="t">
            <a:noAutofit/>
          </a:bodyPr>
          <a:lstStyle/>
          <a:p>
            <a:pPr marL="0" indent="0" latinLnBrk="0">
              <a:buFontTx/>
              <a:buNone/>
            </a:pPr>
          </a:p>
        </p:txBody>
      </p:sp>
      <p:sp>
        <p:nvSpPr>
          <p:cNvPr id="4" name="슬라이드 번호 개체 틀 3"/>
          <p:cNvSpPr txBox="1">
            <a:spLocks/>
          </p:cNvSpPr>
          <p:nvPr>
            <p:ph type="sldNum" idx="10"/>
          </p:nvPr>
        </p:nvSpPr>
        <p:spPr>
          <a:xfrm rot="0">
            <a:off x="3884930" y="8685530"/>
            <a:ext cx="2973705" cy="460375"/>
          </a:xfrm>
          <a:prstGeom prst="rect"/>
        </p:spPr>
        <p:txBody>
          <a:bodyPr wrap="square" lIns="91440" tIns="45720" rIns="91440" bIns="45720" numCol="1" vert="horz" anchor="b">
            <a:noAutofit/>
          </a:bodyPr>
          <a:lstStyle/>
          <a:p>
            <a:pPr marL="0" indent="0" latinLnBrk="0">
              <a:buFontTx/>
              <a:buNone/>
            </a:pPr>
            <a:fld id="{B9320F77-B9A0-41C5-862A-B4B631284C64}" type="slidenum">
              <a:rPr lang="ko-KR" altLang="en-US"/>
              <a:t>1</a:t>
            </a:fld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0"/>
    </mc:Choice>
    <mc:Fallback>
      <p:transition spd="slow"/>
    </mc:Fallback>
  </mc:AlternateContent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ChangeAspect="1"/>
          </p:cNvSpPr>
          <p:nvPr>
            <p:ph type="sldImg"/>
          </p:nvPr>
        </p:nvSpPr>
        <p:spPr>
          <a:xfrm rot="0">
            <a:off x="1885950" y="1143000"/>
            <a:ext cx="3088005" cy="3088005"/>
          </a:xfrm>
          <a:prstGeom prst="rect"/>
          <a:noFill/>
          <a:ln w="12700" cap="flat" cmpd="sng">
            <a:solidFill>
              <a:srgbClr val="000000">
                <a:alpha val="100000"/>
              </a:srgbClr>
            </a:solidFill>
            <a:prstDash val="solid"/>
          </a:ln>
        </p:spPr>
        <p:txBody>
          <a:bodyPr wrap="square" lIns="0" tIns="0" rIns="0" bIns="0" numCol="1" vert="horz" anchor="t">
            <a:noAutofit/>
          </a:bodyPr>
          <a:lstStyle/>
          <a:p>
            <a:pPr marL="0" indent="0" latinLnBrk="0">
              <a:buFontTx/>
              <a:buNone/>
            </a:pPr>
          </a:p>
        </p:txBody>
      </p:sp>
      <p:sp>
        <p:nvSpPr>
          <p:cNvPr id="3" name="슬라이드 노트 개체 틀 2"/>
          <p:cNvSpPr txBox="1">
            <a:spLocks/>
          </p:cNvSpPr>
          <p:nvPr>
            <p:ph type="body" idx="1"/>
          </p:nvPr>
        </p:nvSpPr>
        <p:spPr>
          <a:xfrm rot="0">
            <a:off x="685800" y="4400550"/>
            <a:ext cx="5488305" cy="3602355"/>
          </a:xfrm>
          <a:prstGeom prst="rect"/>
        </p:spPr>
        <p:txBody>
          <a:bodyPr wrap="square" lIns="91440" tIns="45720" rIns="91440" bIns="45720" numCol="1" vert="horz" anchor="t">
            <a:noAutofit/>
          </a:bodyPr>
          <a:lstStyle/>
          <a:p>
            <a:pPr marL="0" indent="0" latinLnBrk="0">
              <a:buFontTx/>
              <a:buNone/>
            </a:pPr>
          </a:p>
        </p:txBody>
      </p:sp>
      <p:sp>
        <p:nvSpPr>
          <p:cNvPr id="4" name="슬라이드 번호 개체 틀 3"/>
          <p:cNvSpPr txBox="1">
            <a:spLocks/>
          </p:cNvSpPr>
          <p:nvPr>
            <p:ph type="sldNum" idx="10"/>
          </p:nvPr>
        </p:nvSpPr>
        <p:spPr>
          <a:xfrm rot="0">
            <a:off x="3884930" y="8685530"/>
            <a:ext cx="2973705" cy="460375"/>
          </a:xfrm>
          <a:prstGeom prst="rect"/>
        </p:spPr>
        <p:txBody>
          <a:bodyPr wrap="square" lIns="91440" tIns="45720" rIns="91440" bIns="45720" numCol="1" vert="horz" anchor="b">
            <a:noAutofit/>
          </a:bodyPr>
          <a:lstStyle/>
          <a:p>
            <a:pPr marL="0" indent="0" latinLnBrk="0">
              <a:buFontTx/>
              <a:buNone/>
            </a:pPr>
            <a:fld id="{B9320F77-B9A0-41C5-862A-B4B631284C64}" type="slidenum">
              <a:rPr lang="ko-KR" altLang="en-US"/>
              <a:t>1</a:t>
            </a:fld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0"/>
    </mc:Choice>
    <mc:Fallback>
      <p:transition spd="slow"/>
    </mc:Fallback>
  </mc:AlternateContent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ChangeAspect="1"/>
          </p:cNvSpPr>
          <p:nvPr>
            <p:ph type="sldImg"/>
          </p:nvPr>
        </p:nvSpPr>
        <p:spPr>
          <a:xfrm rot="0">
            <a:off x="1885950" y="1143000"/>
            <a:ext cx="3088005" cy="3088005"/>
          </a:xfrm>
          <a:prstGeom prst="rect"/>
          <a:noFill/>
          <a:ln w="12700" cap="flat" cmpd="sng">
            <a:solidFill>
              <a:srgbClr val="000000">
                <a:alpha val="100000"/>
              </a:srgbClr>
            </a:solidFill>
            <a:prstDash val="solid"/>
          </a:ln>
        </p:spPr>
        <p:txBody>
          <a:bodyPr wrap="square" lIns="0" tIns="0" rIns="0" bIns="0" numCol="1" vert="horz" anchor="t">
            <a:noAutofit/>
          </a:bodyPr>
          <a:lstStyle/>
          <a:p>
            <a:pPr marL="0" indent="0" latinLnBrk="0">
              <a:buFontTx/>
              <a:buNone/>
            </a:pPr>
          </a:p>
        </p:txBody>
      </p:sp>
      <p:sp>
        <p:nvSpPr>
          <p:cNvPr id="3" name="슬라이드 노트 개체 틀 2"/>
          <p:cNvSpPr txBox="1">
            <a:spLocks/>
          </p:cNvSpPr>
          <p:nvPr>
            <p:ph type="body" idx="1"/>
          </p:nvPr>
        </p:nvSpPr>
        <p:spPr>
          <a:xfrm rot="0">
            <a:off x="685800" y="4400550"/>
            <a:ext cx="5488305" cy="3602355"/>
          </a:xfrm>
          <a:prstGeom prst="rect"/>
        </p:spPr>
        <p:txBody>
          <a:bodyPr wrap="square" lIns="91440" tIns="45720" rIns="91440" bIns="45720" numCol="1" vert="horz" anchor="t">
            <a:noAutofit/>
          </a:bodyPr>
          <a:lstStyle/>
          <a:p>
            <a:pPr marL="0" indent="0" latinLnBrk="0">
              <a:buFontTx/>
              <a:buNone/>
            </a:pPr>
          </a:p>
        </p:txBody>
      </p:sp>
      <p:sp>
        <p:nvSpPr>
          <p:cNvPr id="4" name="슬라이드 번호 개체 틀 3"/>
          <p:cNvSpPr txBox="1">
            <a:spLocks/>
          </p:cNvSpPr>
          <p:nvPr>
            <p:ph type="sldNum" idx="10"/>
          </p:nvPr>
        </p:nvSpPr>
        <p:spPr>
          <a:xfrm rot="0">
            <a:off x="3884930" y="8685530"/>
            <a:ext cx="2973705" cy="460375"/>
          </a:xfrm>
          <a:prstGeom prst="rect"/>
        </p:spPr>
        <p:txBody>
          <a:bodyPr wrap="square" lIns="91440" tIns="45720" rIns="91440" bIns="45720" numCol="1" vert="horz" anchor="b">
            <a:noAutofit/>
          </a:bodyPr>
          <a:lstStyle/>
          <a:p>
            <a:pPr marL="0" indent="0" latinLnBrk="0">
              <a:buFontTx/>
              <a:buNone/>
            </a:pPr>
            <a:fld id="{B9320F77-B9A0-41C5-862A-B4B631284C64}" type="slidenum">
              <a:rPr lang="ko-KR" altLang="en-US"/>
              <a:t>1</a:t>
            </a:fld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0"/>
    </mc:Choice>
    <mc:Fallback>
      <p:transition spd="slow"/>
    </mc:Fallback>
  </mc:AlternateContent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ChangeAspect="1"/>
          </p:cNvSpPr>
          <p:nvPr>
            <p:ph type="sldImg"/>
          </p:nvPr>
        </p:nvSpPr>
        <p:spPr>
          <a:xfrm rot="0">
            <a:off x="1885950" y="1143000"/>
            <a:ext cx="3088005" cy="3088005"/>
          </a:xfrm>
          <a:prstGeom prst="rect"/>
          <a:noFill/>
          <a:ln w="12700" cap="flat" cmpd="sng">
            <a:solidFill>
              <a:srgbClr val="000000">
                <a:alpha val="100000"/>
              </a:srgbClr>
            </a:solidFill>
            <a:prstDash val="solid"/>
          </a:ln>
        </p:spPr>
        <p:txBody>
          <a:bodyPr wrap="square" lIns="0" tIns="0" rIns="0" bIns="0" numCol="1" vert="horz" anchor="t">
            <a:noAutofit/>
          </a:bodyPr>
          <a:lstStyle/>
          <a:p>
            <a:pPr marL="0" indent="0" latinLnBrk="0">
              <a:buFontTx/>
              <a:buNone/>
            </a:pPr>
          </a:p>
        </p:txBody>
      </p:sp>
      <p:sp>
        <p:nvSpPr>
          <p:cNvPr id="3" name="슬라이드 노트 개체 틀 2"/>
          <p:cNvSpPr txBox="1">
            <a:spLocks/>
          </p:cNvSpPr>
          <p:nvPr>
            <p:ph type="body" idx="1"/>
          </p:nvPr>
        </p:nvSpPr>
        <p:spPr>
          <a:xfrm rot="0">
            <a:off x="685800" y="4400550"/>
            <a:ext cx="5488305" cy="3602355"/>
          </a:xfrm>
          <a:prstGeom prst="rect"/>
        </p:spPr>
        <p:txBody>
          <a:bodyPr wrap="square" lIns="91440" tIns="45720" rIns="91440" bIns="45720" numCol="1" vert="horz" anchor="t">
            <a:noAutofit/>
          </a:bodyPr>
          <a:lstStyle/>
          <a:p>
            <a:pPr marL="0" indent="0" latinLnBrk="0">
              <a:buFontTx/>
              <a:buNone/>
            </a:pPr>
          </a:p>
        </p:txBody>
      </p:sp>
      <p:sp>
        <p:nvSpPr>
          <p:cNvPr id="4" name="슬라이드 번호 개체 틀 3"/>
          <p:cNvSpPr txBox="1">
            <a:spLocks/>
          </p:cNvSpPr>
          <p:nvPr>
            <p:ph type="sldNum" idx="10"/>
          </p:nvPr>
        </p:nvSpPr>
        <p:spPr>
          <a:xfrm rot="0">
            <a:off x="3884930" y="8685530"/>
            <a:ext cx="2973705" cy="460375"/>
          </a:xfrm>
          <a:prstGeom prst="rect"/>
        </p:spPr>
        <p:txBody>
          <a:bodyPr wrap="square" lIns="91440" tIns="45720" rIns="91440" bIns="45720" numCol="1" vert="horz" anchor="b">
            <a:noAutofit/>
          </a:bodyPr>
          <a:lstStyle/>
          <a:p>
            <a:pPr marL="0" indent="0" latinLnBrk="0">
              <a:buFontTx/>
              <a:buNone/>
            </a:pPr>
            <a:fld id="{B9320F77-B9A0-41C5-862A-B4B631284C64}" type="slidenum">
              <a:rPr lang="ko-KR" altLang="en-US"/>
              <a:t>1</a:t>
            </a:fld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0"/>
    </mc:Choice>
    <mc:Fallback>
      <p:transition spd="slow"/>
    </mc:Fallback>
  </mc:AlternateContent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ChangeAspect="1"/>
          </p:cNvSpPr>
          <p:nvPr>
            <p:ph type="sldImg"/>
          </p:nvPr>
        </p:nvSpPr>
        <p:spPr>
          <a:xfrm rot="0">
            <a:off x="1885950" y="1143000"/>
            <a:ext cx="3088005" cy="3088005"/>
          </a:xfrm>
          <a:prstGeom prst="rect"/>
          <a:noFill/>
          <a:ln w="12700" cap="flat" cmpd="sng">
            <a:solidFill>
              <a:srgbClr val="000000">
                <a:alpha val="100000"/>
              </a:srgbClr>
            </a:solidFill>
            <a:prstDash val="solid"/>
          </a:ln>
        </p:spPr>
        <p:txBody>
          <a:bodyPr wrap="square" lIns="0" tIns="0" rIns="0" bIns="0" numCol="1" vert="horz" anchor="t">
            <a:noAutofit/>
          </a:bodyPr>
          <a:lstStyle/>
          <a:p>
            <a:pPr marL="0" indent="0" latinLnBrk="0">
              <a:buFontTx/>
              <a:buNone/>
            </a:pPr>
          </a:p>
        </p:txBody>
      </p:sp>
      <p:sp>
        <p:nvSpPr>
          <p:cNvPr id="3" name="슬라이드 노트 개체 틀 2"/>
          <p:cNvSpPr txBox="1">
            <a:spLocks/>
          </p:cNvSpPr>
          <p:nvPr>
            <p:ph type="body" idx="1"/>
          </p:nvPr>
        </p:nvSpPr>
        <p:spPr>
          <a:xfrm rot="0">
            <a:off x="685800" y="4400550"/>
            <a:ext cx="5488305" cy="3602355"/>
          </a:xfrm>
          <a:prstGeom prst="rect"/>
        </p:spPr>
        <p:txBody>
          <a:bodyPr wrap="square" lIns="91440" tIns="45720" rIns="91440" bIns="45720" numCol="1" vert="horz" anchor="t">
            <a:noAutofit/>
          </a:bodyPr>
          <a:lstStyle/>
          <a:p>
            <a:pPr marL="0" indent="0" latinLnBrk="0">
              <a:buFontTx/>
              <a:buNone/>
            </a:pPr>
          </a:p>
        </p:txBody>
      </p:sp>
      <p:sp>
        <p:nvSpPr>
          <p:cNvPr id="4" name="슬라이드 번호 개체 틀 3"/>
          <p:cNvSpPr txBox="1">
            <a:spLocks/>
          </p:cNvSpPr>
          <p:nvPr>
            <p:ph type="sldNum" idx="10"/>
          </p:nvPr>
        </p:nvSpPr>
        <p:spPr>
          <a:xfrm rot="0">
            <a:off x="3884930" y="8685530"/>
            <a:ext cx="2973705" cy="460375"/>
          </a:xfrm>
          <a:prstGeom prst="rect"/>
        </p:spPr>
        <p:txBody>
          <a:bodyPr wrap="square" lIns="91440" tIns="45720" rIns="91440" bIns="45720" numCol="1" vert="horz" anchor="b">
            <a:noAutofit/>
          </a:bodyPr>
          <a:lstStyle/>
          <a:p>
            <a:pPr marL="0" indent="0" latinLnBrk="0">
              <a:buFontTx/>
              <a:buNone/>
            </a:pPr>
            <a:fld id="{B9320F77-B9A0-41C5-862A-B4B631284C64}" type="slidenum">
              <a:rPr lang="ko-KR" altLang="en-US"/>
              <a:t>1</a:t>
            </a:fld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0"/>
    </mc:Choice>
    <mc:Fallback>
      <p:transition spd="slow"/>
    </mc:Fallback>
  </mc:AlternateContent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ChangeAspect="1"/>
          </p:cNvSpPr>
          <p:nvPr>
            <p:ph type="sldImg"/>
          </p:nvPr>
        </p:nvSpPr>
        <p:spPr>
          <a:xfrm rot="0">
            <a:off x="1885950" y="1143000"/>
            <a:ext cx="3087370" cy="3087370"/>
          </a:xfrm>
          <a:prstGeom prst="rect"/>
          <a:noFill/>
          <a:ln w="12700" cap="flat" cmpd="sng">
            <a:solidFill>
              <a:srgbClr val="000000">
                <a:alpha val="100000"/>
              </a:srgbClr>
            </a:solidFill>
            <a:prstDash val="solid"/>
          </a:ln>
        </p:spPr>
        <p:txBody>
          <a:bodyPr wrap="square" lIns="0" tIns="0" rIns="0" bIns="0" numCol="1" vert="horz" anchor="t">
            <a:noAutofit/>
          </a:bodyPr>
          <a:lstStyle/>
          <a:p>
            <a:pPr marL="0" indent="0" latinLnBrk="0">
              <a:buFontTx/>
              <a:buNone/>
            </a:pPr>
          </a:p>
        </p:txBody>
      </p:sp>
      <p:sp>
        <p:nvSpPr>
          <p:cNvPr id="3" name="슬라이드 노트 개체 틀 2"/>
          <p:cNvSpPr txBox="1">
            <a:spLocks/>
          </p:cNvSpPr>
          <p:nvPr>
            <p:ph type="body" idx="1"/>
          </p:nvPr>
        </p:nvSpPr>
        <p:spPr>
          <a:xfrm rot="0">
            <a:off x="685800" y="4400550"/>
            <a:ext cx="5487670" cy="3601720"/>
          </a:xfrm>
          <a:prstGeom prst="rect"/>
        </p:spPr>
        <p:txBody>
          <a:bodyPr wrap="square" lIns="91440" tIns="45720" rIns="91440" bIns="45720" numCol="1" vert="horz" anchor="t">
            <a:noAutofit/>
          </a:bodyPr>
          <a:lstStyle/>
          <a:p>
            <a:pPr marL="0" indent="0" latinLnBrk="0">
              <a:buFontTx/>
              <a:buNone/>
            </a:pPr>
          </a:p>
        </p:txBody>
      </p:sp>
      <p:sp>
        <p:nvSpPr>
          <p:cNvPr id="4" name="슬라이드 번호 개체 틀 3"/>
          <p:cNvSpPr txBox="1">
            <a:spLocks/>
          </p:cNvSpPr>
          <p:nvPr>
            <p:ph type="sldNum" idx="10"/>
          </p:nvPr>
        </p:nvSpPr>
        <p:spPr>
          <a:xfrm rot="0">
            <a:off x="3884930" y="8685530"/>
            <a:ext cx="2973070" cy="459740"/>
          </a:xfrm>
          <a:prstGeom prst="rect"/>
        </p:spPr>
        <p:txBody>
          <a:bodyPr wrap="square" lIns="91440" tIns="45720" rIns="91440" bIns="45720" numCol="1" vert="horz" anchor="b">
            <a:noAutofit/>
          </a:bodyPr>
          <a:lstStyle/>
          <a:p>
            <a:pPr marL="0" indent="0" latinLnBrk="0">
              <a:buFontTx/>
              <a:buNone/>
            </a:pPr>
            <a:fld id="{B9320F77-B9A0-41C5-862A-B4B631284C64}" type="slidenum">
              <a:rPr lang="ko-KR" altLang="en-US"/>
              <a:t>1</a:t>
            </a:fld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0"/>
    </mc:Choice>
    <mc:Fallback>
      <p:transition spd="slow"/>
    </mc:Fallback>
  </mc:AlternateContent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ChangeAspect="1"/>
          </p:cNvSpPr>
          <p:nvPr>
            <p:ph type="sldImg"/>
          </p:nvPr>
        </p:nvSpPr>
        <p:spPr>
          <a:xfrm rot="0">
            <a:off x="1885950" y="1143000"/>
            <a:ext cx="3088005" cy="3088005"/>
          </a:xfrm>
          <a:prstGeom prst="rect"/>
          <a:noFill/>
          <a:ln w="12700" cap="flat" cmpd="sng">
            <a:solidFill>
              <a:srgbClr val="000000">
                <a:alpha val="100000"/>
              </a:srgbClr>
            </a:solidFill>
            <a:prstDash val="solid"/>
          </a:ln>
        </p:spPr>
        <p:txBody>
          <a:bodyPr wrap="square" lIns="0" tIns="0" rIns="0" bIns="0" numCol="1" vert="horz" anchor="t">
            <a:noAutofit/>
          </a:bodyPr>
          <a:lstStyle/>
          <a:p>
            <a:pPr marL="0" indent="0" latinLnBrk="0">
              <a:buFontTx/>
              <a:buNone/>
            </a:pPr>
          </a:p>
        </p:txBody>
      </p:sp>
      <p:sp>
        <p:nvSpPr>
          <p:cNvPr id="3" name="슬라이드 노트 개체 틀 2"/>
          <p:cNvSpPr txBox="1">
            <a:spLocks/>
          </p:cNvSpPr>
          <p:nvPr>
            <p:ph type="body" idx="1"/>
          </p:nvPr>
        </p:nvSpPr>
        <p:spPr>
          <a:xfrm rot="0">
            <a:off x="685800" y="4400550"/>
            <a:ext cx="5488305" cy="3602355"/>
          </a:xfrm>
          <a:prstGeom prst="rect"/>
        </p:spPr>
        <p:txBody>
          <a:bodyPr wrap="square" lIns="91440" tIns="45720" rIns="91440" bIns="45720" numCol="1" vert="horz" anchor="t">
            <a:noAutofit/>
          </a:bodyPr>
          <a:lstStyle/>
          <a:p>
            <a:pPr marL="0" indent="0" latinLnBrk="0">
              <a:buFontTx/>
              <a:buNone/>
            </a:pPr>
          </a:p>
        </p:txBody>
      </p:sp>
      <p:sp>
        <p:nvSpPr>
          <p:cNvPr id="4" name="슬라이드 번호 개체 틀 3"/>
          <p:cNvSpPr txBox="1">
            <a:spLocks/>
          </p:cNvSpPr>
          <p:nvPr>
            <p:ph type="sldNum" idx="10"/>
          </p:nvPr>
        </p:nvSpPr>
        <p:spPr>
          <a:xfrm rot="0">
            <a:off x="3884930" y="8685530"/>
            <a:ext cx="2973705" cy="460375"/>
          </a:xfrm>
          <a:prstGeom prst="rect"/>
        </p:spPr>
        <p:txBody>
          <a:bodyPr wrap="square" lIns="91440" tIns="45720" rIns="91440" bIns="45720" numCol="1" vert="horz" anchor="b">
            <a:noAutofit/>
          </a:bodyPr>
          <a:lstStyle/>
          <a:p>
            <a:pPr marL="0" indent="0" latinLnBrk="0">
              <a:buFontTx/>
              <a:buNone/>
            </a:pPr>
            <a:fld id="{B9320F77-B9A0-41C5-862A-B4B631284C64}" type="slidenum">
              <a:rPr lang="ko-KR" altLang="en-US"/>
              <a:t>1</a:t>
            </a:fld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0"/>
    </mc:Choice>
    <mc:Fallback>
      <p:transition spd="slow"/>
    </mc:Fallback>
  </mc:AlternateContent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ChangeAspect="1"/>
          </p:cNvSpPr>
          <p:nvPr>
            <p:ph type="sldImg"/>
          </p:nvPr>
        </p:nvSpPr>
        <p:spPr>
          <a:xfrm rot="0">
            <a:off x="1885950" y="1143000"/>
            <a:ext cx="3087370" cy="3087370"/>
          </a:xfrm>
          <a:prstGeom prst="rect"/>
          <a:noFill/>
          <a:ln w="12700" cap="flat" cmpd="sng">
            <a:solidFill>
              <a:srgbClr val="000000">
                <a:alpha val="100000"/>
              </a:srgbClr>
            </a:solidFill>
            <a:prstDash val="solid"/>
          </a:ln>
        </p:spPr>
        <p:txBody>
          <a:bodyPr wrap="square" lIns="0" tIns="0" rIns="0" bIns="0" numCol="1" vert="horz" anchor="t">
            <a:noAutofit/>
          </a:bodyPr>
          <a:lstStyle/>
          <a:p>
            <a:pPr marL="0" indent="0" latinLnBrk="0">
              <a:buFontTx/>
              <a:buNone/>
            </a:pPr>
          </a:p>
        </p:txBody>
      </p:sp>
      <p:sp>
        <p:nvSpPr>
          <p:cNvPr id="3" name="슬라이드 노트 개체 틀 2"/>
          <p:cNvSpPr txBox="1">
            <a:spLocks/>
          </p:cNvSpPr>
          <p:nvPr>
            <p:ph type="body" idx="1"/>
          </p:nvPr>
        </p:nvSpPr>
        <p:spPr>
          <a:xfrm rot="0">
            <a:off x="685800" y="4400550"/>
            <a:ext cx="5487670" cy="3601720"/>
          </a:xfrm>
          <a:prstGeom prst="rect"/>
        </p:spPr>
        <p:txBody>
          <a:bodyPr wrap="square" lIns="91440" tIns="45720" rIns="91440" bIns="45720" numCol="1" vert="horz" anchor="t">
            <a:noAutofit/>
          </a:bodyPr>
          <a:lstStyle/>
          <a:p>
            <a:pPr marL="0" indent="0" latinLnBrk="0">
              <a:buFontTx/>
              <a:buNone/>
            </a:pPr>
          </a:p>
        </p:txBody>
      </p:sp>
      <p:sp>
        <p:nvSpPr>
          <p:cNvPr id="4" name="슬라이드 번호 개체 틀 3"/>
          <p:cNvSpPr txBox="1">
            <a:spLocks/>
          </p:cNvSpPr>
          <p:nvPr>
            <p:ph type="sldNum" idx="10"/>
          </p:nvPr>
        </p:nvSpPr>
        <p:spPr>
          <a:xfrm rot="0">
            <a:off x="3884930" y="8685530"/>
            <a:ext cx="2973070" cy="459740"/>
          </a:xfrm>
          <a:prstGeom prst="rect"/>
        </p:spPr>
        <p:txBody>
          <a:bodyPr wrap="square" lIns="91440" tIns="45720" rIns="91440" bIns="45720" numCol="1" vert="horz" anchor="b">
            <a:noAutofit/>
          </a:bodyPr>
          <a:lstStyle/>
          <a:p>
            <a:pPr marL="0" indent="0" latinLnBrk="0">
              <a:buFontTx/>
              <a:buNone/>
            </a:pPr>
            <a:fld id="{B9320F77-B9A0-41C5-862A-B4B631284C64}" type="slidenum">
              <a:rPr lang="ko-KR" altLang="en-US"/>
              <a:t>1</a:t>
            </a:fld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0"/>
    </mc:Choice>
    <mc:Fallback>
      <p:transition spd="slow"/>
    </mc:Fallback>
  </mc:AlternateContent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ChangeAspect="1"/>
          </p:cNvSpPr>
          <p:nvPr>
            <p:ph type="sldImg"/>
          </p:nvPr>
        </p:nvSpPr>
        <p:spPr>
          <a:xfrm rot="0">
            <a:off x="1885950" y="1143000"/>
            <a:ext cx="3087370" cy="3087370"/>
          </a:xfrm>
          <a:prstGeom prst="rect"/>
          <a:noFill/>
          <a:ln w="12700" cap="flat" cmpd="sng">
            <a:solidFill>
              <a:srgbClr val="000000">
                <a:alpha val="100000"/>
              </a:srgbClr>
            </a:solidFill>
            <a:prstDash val="solid"/>
          </a:ln>
        </p:spPr>
        <p:txBody>
          <a:bodyPr wrap="square" lIns="0" tIns="0" rIns="0" bIns="0" numCol="1" vert="horz" anchor="t">
            <a:noAutofit/>
          </a:bodyPr>
          <a:lstStyle/>
          <a:p>
            <a:pPr marL="0" indent="0" latinLnBrk="0">
              <a:buFontTx/>
              <a:buNone/>
            </a:pPr>
          </a:p>
        </p:txBody>
      </p:sp>
      <p:sp>
        <p:nvSpPr>
          <p:cNvPr id="3" name="슬라이드 노트 개체 틀 2"/>
          <p:cNvSpPr txBox="1">
            <a:spLocks/>
          </p:cNvSpPr>
          <p:nvPr>
            <p:ph type="body" idx="1"/>
          </p:nvPr>
        </p:nvSpPr>
        <p:spPr>
          <a:xfrm rot="0">
            <a:off x="685800" y="4400550"/>
            <a:ext cx="5487670" cy="3601720"/>
          </a:xfrm>
          <a:prstGeom prst="rect"/>
        </p:spPr>
        <p:txBody>
          <a:bodyPr wrap="square" lIns="91440" tIns="45720" rIns="91440" bIns="45720" numCol="1" vert="horz" anchor="t">
            <a:noAutofit/>
          </a:bodyPr>
          <a:lstStyle/>
          <a:p>
            <a:pPr marL="0" indent="0" latinLnBrk="0">
              <a:buFontTx/>
              <a:buNone/>
            </a:pPr>
          </a:p>
        </p:txBody>
      </p:sp>
      <p:sp>
        <p:nvSpPr>
          <p:cNvPr id="4" name="슬라이드 번호 개체 틀 3"/>
          <p:cNvSpPr txBox="1">
            <a:spLocks/>
          </p:cNvSpPr>
          <p:nvPr>
            <p:ph type="sldNum" idx="10"/>
          </p:nvPr>
        </p:nvSpPr>
        <p:spPr>
          <a:xfrm rot="0">
            <a:off x="3884930" y="8685530"/>
            <a:ext cx="2973070" cy="459740"/>
          </a:xfrm>
          <a:prstGeom prst="rect"/>
        </p:spPr>
        <p:txBody>
          <a:bodyPr wrap="square" lIns="91440" tIns="45720" rIns="91440" bIns="45720" numCol="1" vert="horz" anchor="b">
            <a:noAutofit/>
          </a:bodyPr>
          <a:lstStyle/>
          <a:p>
            <a:pPr marL="0" indent="0" latinLnBrk="0">
              <a:buFontTx/>
              <a:buNone/>
            </a:pPr>
            <a:fld id="{B9320F77-B9A0-41C5-862A-B4B631284C64}" type="slidenum">
              <a:rPr lang="ko-KR" altLang="en-US"/>
              <a:t>1</a:t>
            </a:fld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0"/>
    </mc:Choice>
    <mc:Fallback>
      <p:transition spd="slow"/>
    </mc:Fallback>
  </mc:AlternateContent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ChangeAspect="1"/>
          </p:cNvSpPr>
          <p:nvPr>
            <p:ph type="sldImg"/>
          </p:nvPr>
        </p:nvSpPr>
        <p:spPr>
          <a:xfrm rot="0">
            <a:off x="1885950" y="1143000"/>
            <a:ext cx="3087370" cy="3087370"/>
          </a:xfrm>
          <a:prstGeom prst="rect"/>
          <a:noFill/>
          <a:ln w="12700" cap="flat" cmpd="sng">
            <a:solidFill>
              <a:srgbClr val="000000">
                <a:alpha val="100000"/>
              </a:srgbClr>
            </a:solidFill>
            <a:prstDash val="solid"/>
          </a:ln>
        </p:spPr>
        <p:txBody>
          <a:bodyPr wrap="square" lIns="0" tIns="0" rIns="0" bIns="0" numCol="1" vert="horz" anchor="t">
            <a:noAutofit/>
          </a:bodyPr>
          <a:lstStyle/>
          <a:p>
            <a:pPr marL="0" indent="0" latinLnBrk="0">
              <a:buFontTx/>
              <a:buNone/>
            </a:pPr>
          </a:p>
        </p:txBody>
      </p:sp>
      <p:sp>
        <p:nvSpPr>
          <p:cNvPr id="3" name="슬라이드 노트 개체 틀 2"/>
          <p:cNvSpPr txBox="1">
            <a:spLocks/>
          </p:cNvSpPr>
          <p:nvPr>
            <p:ph type="body" idx="1"/>
          </p:nvPr>
        </p:nvSpPr>
        <p:spPr>
          <a:xfrm rot="0">
            <a:off x="685800" y="4400550"/>
            <a:ext cx="5487670" cy="3601720"/>
          </a:xfrm>
          <a:prstGeom prst="rect"/>
        </p:spPr>
        <p:txBody>
          <a:bodyPr wrap="square" lIns="91440" tIns="45720" rIns="91440" bIns="45720" numCol="1" vert="horz" anchor="t">
            <a:noAutofit/>
          </a:bodyPr>
          <a:lstStyle/>
          <a:p>
            <a:pPr marL="0" indent="0" latinLnBrk="0">
              <a:buFontTx/>
              <a:buNone/>
            </a:pPr>
          </a:p>
        </p:txBody>
      </p:sp>
      <p:sp>
        <p:nvSpPr>
          <p:cNvPr id="4" name="슬라이드 번호 개체 틀 3"/>
          <p:cNvSpPr txBox="1">
            <a:spLocks/>
          </p:cNvSpPr>
          <p:nvPr>
            <p:ph type="sldNum" idx="10"/>
          </p:nvPr>
        </p:nvSpPr>
        <p:spPr>
          <a:xfrm rot="0">
            <a:off x="3884930" y="8685530"/>
            <a:ext cx="2973070" cy="459740"/>
          </a:xfrm>
          <a:prstGeom prst="rect"/>
        </p:spPr>
        <p:txBody>
          <a:bodyPr wrap="square" lIns="91440" tIns="45720" rIns="91440" bIns="45720" numCol="1" vert="horz" anchor="b">
            <a:noAutofit/>
          </a:bodyPr>
          <a:lstStyle/>
          <a:p>
            <a:pPr marL="0" indent="0" latinLnBrk="0">
              <a:buFontTx/>
              <a:buNone/>
            </a:pPr>
            <a:fld id="{B9320F77-B9A0-41C5-862A-B4B631284C64}" type="slidenum">
              <a:rPr lang="ko-KR" altLang="en-US"/>
              <a:t>1</a:t>
            </a:fld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0"/>
    </mc:Choice>
    <mc:Fallback>
      <p:transition spd="slow"/>
    </mc:Fallback>
  </mc:AlternateContent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ChangeAspect="1"/>
          </p:cNvSpPr>
          <p:nvPr>
            <p:ph type="sldImg"/>
          </p:nvPr>
        </p:nvSpPr>
        <p:spPr>
          <a:xfrm rot="0">
            <a:off x="1885950" y="1143000"/>
            <a:ext cx="3087370" cy="3087370"/>
          </a:xfrm>
          <a:prstGeom prst="rect"/>
          <a:noFill/>
          <a:ln w="12700" cap="flat" cmpd="sng">
            <a:solidFill>
              <a:srgbClr val="000000">
                <a:alpha val="100000"/>
              </a:srgbClr>
            </a:solidFill>
            <a:prstDash val="solid"/>
          </a:ln>
        </p:spPr>
        <p:txBody>
          <a:bodyPr wrap="square" lIns="0" tIns="0" rIns="0" bIns="0" numCol="1" vert="horz" anchor="t">
            <a:noAutofit/>
          </a:bodyPr>
          <a:lstStyle/>
          <a:p>
            <a:pPr marL="0" indent="0" latinLnBrk="0">
              <a:buFontTx/>
              <a:buNone/>
            </a:pPr>
          </a:p>
        </p:txBody>
      </p:sp>
      <p:sp>
        <p:nvSpPr>
          <p:cNvPr id="3" name="슬라이드 노트 개체 틀 2"/>
          <p:cNvSpPr txBox="1">
            <a:spLocks/>
          </p:cNvSpPr>
          <p:nvPr>
            <p:ph type="body" idx="1"/>
          </p:nvPr>
        </p:nvSpPr>
        <p:spPr>
          <a:xfrm rot="0">
            <a:off x="685800" y="4400550"/>
            <a:ext cx="5487670" cy="3601720"/>
          </a:xfrm>
          <a:prstGeom prst="rect"/>
        </p:spPr>
        <p:txBody>
          <a:bodyPr wrap="square" lIns="91440" tIns="45720" rIns="91440" bIns="45720" numCol="1" vert="horz" anchor="t">
            <a:noAutofit/>
          </a:bodyPr>
          <a:lstStyle/>
          <a:p>
            <a:pPr marL="0" indent="0" latinLnBrk="0">
              <a:buFontTx/>
              <a:buNone/>
            </a:pPr>
          </a:p>
        </p:txBody>
      </p:sp>
      <p:sp>
        <p:nvSpPr>
          <p:cNvPr id="4" name="슬라이드 번호 개체 틀 3"/>
          <p:cNvSpPr txBox="1">
            <a:spLocks/>
          </p:cNvSpPr>
          <p:nvPr>
            <p:ph type="sldNum" idx="10"/>
          </p:nvPr>
        </p:nvSpPr>
        <p:spPr>
          <a:xfrm rot="0">
            <a:off x="3884930" y="8685530"/>
            <a:ext cx="2973070" cy="459740"/>
          </a:xfrm>
          <a:prstGeom prst="rect"/>
        </p:spPr>
        <p:txBody>
          <a:bodyPr wrap="square" lIns="91440" tIns="45720" rIns="91440" bIns="45720" numCol="1" vert="horz" anchor="b">
            <a:noAutofit/>
          </a:bodyPr>
          <a:lstStyle/>
          <a:p>
            <a:pPr marL="0" indent="0" latinLnBrk="0">
              <a:buFontTx/>
              <a:buNone/>
            </a:pPr>
            <a:fld id="{B9320F77-B9A0-41C5-862A-B4B631284C64}" type="slidenum">
              <a:rPr lang="ko-KR" altLang="en-US"/>
              <a:t>1</a:t>
            </a:fld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0"/>
    </mc:Choice>
    <mc:Fallback>
      <p:transition spd="slow"/>
    </mc:Fallback>
  </mc:AlternateContent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ChangeAspect="1"/>
          </p:cNvSpPr>
          <p:nvPr>
            <p:ph type="sldImg"/>
          </p:nvPr>
        </p:nvSpPr>
        <p:spPr>
          <a:xfrm rot="0">
            <a:off x="1885950" y="1143000"/>
            <a:ext cx="3087370" cy="3087370"/>
          </a:xfrm>
          <a:prstGeom prst="rect"/>
          <a:noFill/>
          <a:ln w="12700" cap="flat" cmpd="sng">
            <a:solidFill>
              <a:srgbClr val="000000">
                <a:alpha val="100000"/>
              </a:srgbClr>
            </a:solidFill>
            <a:prstDash val="solid"/>
          </a:ln>
        </p:spPr>
        <p:txBody>
          <a:bodyPr wrap="square" lIns="0" tIns="0" rIns="0" bIns="0" numCol="1" vert="horz" anchor="t">
            <a:noAutofit/>
          </a:bodyPr>
          <a:lstStyle/>
          <a:p>
            <a:pPr marL="0" indent="0" latinLnBrk="0">
              <a:buFontTx/>
              <a:buNone/>
            </a:pPr>
          </a:p>
        </p:txBody>
      </p:sp>
      <p:sp>
        <p:nvSpPr>
          <p:cNvPr id="3" name="슬라이드 노트 개체 틀 2"/>
          <p:cNvSpPr txBox="1">
            <a:spLocks/>
          </p:cNvSpPr>
          <p:nvPr>
            <p:ph type="body" idx="1"/>
          </p:nvPr>
        </p:nvSpPr>
        <p:spPr>
          <a:xfrm rot="0">
            <a:off x="685800" y="4400550"/>
            <a:ext cx="5487670" cy="3601720"/>
          </a:xfrm>
          <a:prstGeom prst="rect"/>
        </p:spPr>
        <p:txBody>
          <a:bodyPr wrap="square" lIns="91440" tIns="45720" rIns="91440" bIns="45720" numCol="1" vert="horz" anchor="t">
            <a:noAutofit/>
          </a:bodyPr>
          <a:lstStyle/>
          <a:p>
            <a:pPr marL="0" indent="0" latinLnBrk="0">
              <a:buFontTx/>
              <a:buNone/>
            </a:pPr>
          </a:p>
        </p:txBody>
      </p:sp>
      <p:sp>
        <p:nvSpPr>
          <p:cNvPr id="4" name="슬라이드 번호 개체 틀 3"/>
          <p:cNvSpPr txBox="1">
            <a:spLocks/>
          </p:cNvSpPr>
          <p:nvPr>
            <p:ph type="sldNum" idx="10"/>
          </p:nvPr>
        </p:nvSpPr>
        <p:spPr>
          <a:xfrm rot="0">
            <a:off x="3884930" y="8685530"/>
            <a:ext cx="2973070" cy="459740"/>
          </a:xfrm>
          <a:prstGeom prst="rect"/>
        </p:spPr>
        <p:txBody>
          <a:bodyPr wrap="square" lIns="91440" tIns="45720" rIns="91440" bIns="45720" numCol="1" vert="horz" anchor="b">
            <a:noAutofit/>
          </a:bodyPr>
          <a:lstStyle/>
          <a:p>
            <a:pPr marL="0" indent="0" latinLnBrk="0">
              <a:buFontTx/>
              <a:buNone/>
            </a:pPr>
            <a:fld id="{B9320F77-B9A0-41C5-862A-B4B631284C64}" type="slidenum">
              <a:rPr lang="ko-KR" altLang="en-US"/>
              <a:t>1</a:t>
            </a:fld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0"/>
    </mc:Choice>
    <mc:Fallback>
      <p:transition spd="slow"/>
    </mc:Fallback>
  </mc:AlternateContent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ChangeAspect="1"/>
          </p:cNvSpPr>
          <p:nvPr>
            <p:ph type="sldImg"/>
          </p:nvPr>
        </p:nvSpPr>
        <p:spPr>
          <a:xfrm rot="0">
            <a:off x="1885950" y="1143000"/>
            <a:ext cx="3087370" cy="3087370"/>
          </a:xfrm>
          <a:prstGeom prst="rect"/>
          <a:noFill/>
          <a:ln w="12700" cap="flat" cmpd="sng">
            <a:solidFill>
              <a:srgbClr val="000000">
                <a:alpha val="100000"/>
              </a:srgbClr>
            </a:solidFill>
            <a:prstDash val="solid"/>
          </a:ln>
        </p:spPr>
        <p:txBody>
          <a:bodyPr wrap="square" lIns="0" tIns="0" rIns="0" bIns="0" numCol="1" vert="horz" anchor="t">
            <a:noAutofit/>
          </a:bodyPr>
          <a:lstStyle/>
          <a:p>
            <a:pPr marL="0" indent="0" latinLnBrk="0">
              <a:buFontTx/>
              <a:buNone/>
            </a:pPr>
          </a:p>
        </p:txBody>
      </p:sp>
      <p:sp>
        <p:nvSpPr>
          <p:cNvPr id="3" name="슬라이드 노트 개체 틀 2"/>
          <p:cNvSpPr txBox="1">
            <a:spLocks/>
          </p:cNvSpPr>
          <p:nvPr>
            <p:ph type="body" idx="1"/>
          </p:nvPr>
        </p:nvSpPr>
        <p:spPr>
          <a:xfrm rot="0">
            <a:off x="685800" y="4400550"/>
            <a:ext cx="5487670" cy="3601720"/>
          </a:xfrm>
          <a:prstGeom prst="rect"/>
        </p:spPr>
        <p:txBody>
          <a:bodyPr wrap="square" lIns="91440" tIns="45720" rIns="91440" bIns="45720" numCol="1" vert="horz" anchor="t">
            <a:noAutofit/>
          </a:bodyPr>
          <a:lstStyle/>
          <a:p>
            <a:pPr marL="0" indent="0" latinLnBrk="0">
              <a:buFontTx/>
              <a:buNone/>
            </a:pPr>
          </a:p>
        </p:txBody>
      </p:sp>
      <p:sp>
        <p:nvSpPr>
          <p:cNvPr id="4" name="슬라이드 번호 개체 틀 3"/>
          <p:cNvSpPr txBox="1">
            <a:spLocks/>
          </p:cNvSpPr>
          <p:nvPr>
            <p:ph type="sldNum" idx="10"/>
          </p:nvPr>
        </p:nvSpPr>
        <p:spPr>
          <a:xfrm rot="0">
            <a:off x="3884930" y="8685530"/>
            <a:ext cx="2973070" cy="459740"/>
          </a:xfrm>
          <a:prstGeom prst="rect"/>
        </p:spPr>
        <p:txBody>
          <a:bodyPr wrap="square" lIns="91440" tIns="45720" rIns="91440" bIns="45720" numCol="1" vert="horz" anchor="b">
            <a:noAutofit/>
          </a:bodyPr>
          <a:lstStyle/>
          <a:p>
            <a:pPr marL="0" indent="0" latinLnBrk="0">
              <a:buFontTx/>
              <a:buNone/>
            </a:pPr>
            <a:fld id="{B9320F77-B9A0-41C5-862A-B4B631284C64}" type="slidenum">
              <a:rPr lang="ko-KR" altLang="en-US"/>
              <a:t>1</a:t>
            </a:fld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0"/>
    </mc:Choice>
    <mc:Fallback>
      <p:transition spd="slow"/>
    </mc:Fallback>
  </mc:AlternateContent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ChangeAspect="1"/>
          </p:cNvSpPr>
          <p:nvPr>
            <p:ph type="sldImg"/>
          </p:nvPr>
        </p:nvSpPr>
        <p:spPr>
          <a:xfrm rot="0">
            <a:off x="1885950" y="1143000"/>
            <a:ext cx="3087370" cy="3087370"/>
          </a:xfrm>
          <a:prstGeom prst="rect"/>
          <a:noFill/>
          <a:ln w="12700" cap="flat" cmpd="sng">
            <a:solidFill>
              <a:srgbClr val="000000">
                <a:alpha val="100000"/>
              </a:srgbClr>
            </a:solidFill>
            <a:prstDash val="solid"/>
          </a:ln>
        </p:spPr>
        <p:txBody>
          <a:bodyPr wrap="square" lIns="0" tIns="0" rIns="0" bIns="0" numCol="1" vert="horz" anchor="t">
            <a:noAutofit/>
          </a:bodyPr>
          <a:lstStyle/>
          <a:p>
            <a:pPr marL="0" indent="0" latinLnBrk="0">
              <a:buFontTx/>
              <a:buNone/>
            </a:pPr>
          </a:p>
        </p:txBody>
      </p:sp>
      <p:sp>
        <p:nvSpPr>
          <p:cNvPr id="3" name="슬라이드 노트 개체 틀 2"/>
          <p:cNvSpPr txBox="1">
            <a:spLocks/>
          </p:cNvSpPr>
          <p:nvPr>
            <p:ph type="body" idx="1"/>
          </p:nvPr>
        </p:nvSpPr>
        <p:spPr>
          <a:xfrm rot="0">
            <a:off x="685800" y="4400550"/>
            <a:ext cx="5487670" cy="3601720"/>
          </a:xfrm>
          <a:prstGeom prst="rect"/>
        </p:spPr>
        <p:txBody>
          <a:bodyPr wrap="square" lIns="91440" tIns="45720" rIns="91440" bIns="45720" numCol="1" vert="horz" anchor="t">
            <a:noAutofit/>
          </a:bodyPr>
          <a:lstStyle/>
          <a:p>
            <a:pPr marL="0" indent="0" latinLnBrk="0">
              <a:buFontTx/>
              <a:buNone/>
            </a:pPr>
          </a:p>
        </p:txBody>
      </p:sp>
      <p:sp>
        <p:nvSpPr>
          <p:cNvPr id="4" name="슬라이드 번호 개체 틀 3"/>
          <p:cNvSpPr txBox="1">
            <a:spLocks/>
          </p:cNvSpPr>
          <p:nvPr>
            <p:ph type="sldNum" idx="10"/>
          </p:nvPr>
        </p:nvSpPr>
        <p:spPr>
          <a:xfrm rot="0">
            <a:off x="3884930" y="8685530"/>
            <a:ext cx="2973070" cy="459740"/>
          </a:xfrm>
          <a:prstGeom prst="rect"/>
        </p:spPr>
        <p:txBody>
          <a:bodyPr wrap="square" lIns="91440" tIns="45720" rIns="91440" bIns="45720" numCol="1" vert="horz" anchor="b">
            <a:noAutofit/>
          </a:bodyPr>
          <a:lstStyle/>
          <a:p>
            <a:pPr marL="0" indent="0" latinLnBrk="0">
              <a:buFontTx/>
              <a:buNone/>
            </a:pPr>
            <a:fld id="{B9320F77-B9A0-41C5-862A-B4B631284C64}" type="slidenum">
              <a:rPr lang="ko-KR" altLang="en-US"/>
              <a:t>1</a:t>
            </a:fld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0"/>
    </mc:Choice>
    <mc:Fallback>
      <p:transition spd="slow"/>
    </mc:Fallback>
  </mc:AlternateContent>
</p:notes>
</file>

<file path=ppt/slideLayouts/_rels/slideLayout1.xml.rels><?xml version="1.0" encoding="UTF-8"?>
<Relationships xmlns="http://schemas.openxmlformats.org/package/2006/relationships"><Relationship Id="rId1" Type="http://schemas.openxmlformats.org/officeDocument/2006/relationships/slideMaster" Target="../slideMasters/slideMaster1.xml"></Relationship></Relationships>
</file>

<file path=ppt/slideLayouts/_rels/slideLayout10.xml.rels><?xml version="1.0" encoding="UTF-8"?>
<Relationships xmlns="http://schemas.openxmlformats.org/package/2006/relationships"><Relationship Id="rId1" Type="http://schemas.openxmlformats.org/officeDocument/2006/relationships/slideMaster" Target="../slideMasters/slideMaster1.xml"></Relationship></Relationships>
</file>

<file path=ppt/slideLayouts/_rels/slideLayout11.xml.rels><?xml version="1.0" encoding="UTF-8"?>
<Relationships xmlns="http://schemas.openxmlformats.org/package/2006/relationships"><Relationship Id="rId1" Type="http://schemas.openxmlformats.org/officeDocument/2006/relationships/slideMaster" Target="../slideMasters/slideMaster1.xml"></Relationship></Relationships>
</file>

<file path=ppt/slideLayouts/_rels/slideLayout12.xml.rels><?xml version="1.0" encoding="UTF-8"?>
<Relationships xmlns="http://schemas.openxmlformats.org/package/2006/relationships"><Relationship Id="rId1" Type="http://schemas.openxmlformats.org/officeDocument/2006/relationships/slideMaster" Target="../slideMasters/slideMaster2.xml"></Relationship></Relationships>
</file>

<file path=ppt/slideLayouts/_rels/slideLayout13.xml.rels><?xml version="1.0" encoding="UTF-8"?>
<Relationships xmlns="http://schemas.openxmlformats.org/package/2006/relationships"><Relationship Id="rId1" Type="http://schemas.openxmlformats.org/officeDocument/2006/relationships/slideMaster" Target="../slideMasters/slideMaster2.xml"></Relationship></Relationships>
</file>

<file path=ppt/slideLayouts/_rels/slideLayout14.xml.rels><?xml version="1.0" encoding="UTF-8"?>
<Relationships xmlns="http://schemas.openxmlformats.org/package/2006/relationships"><Relationship Id="rId1" Type="http://schemas.openxmlformats.org/officeDocument/2006/relationships/slideMaster" Target="../slideMasters/slideMaster2.xml"></Relationship></Relationships>
</file>

<file path=ppt/slideLayouts/_rels/slideLayout15.xml.rels><?xml version="1.0" encoding="UTF-8"?>
<Relationships xmlns="http://schemas.openxmlformats.org/package/2006/relationships"><Relationship Id="rId1" Type="http://schemas.openxmlformats.org/officeDocument/2006/relationships/slideMaster" Target="../slideMasters/slideMaster2.xml"></Relationship></Relationships>
</file>

<file path=ppt/slideLayouts/_rels/slideLayout16.xml.rels><?xml version="1.0" encoding="UTF-8"?>
<Relationships xmlns="http://schemas.openxmlformats.org/package/2006/relationships"><Relationship Id="rId1" Type="http://schemas.openxmlformats.org/officeDocument/2006/relationships/slideMaster" Target="../slideMasters/slideMaster2.xml"></Relationship></Relationships>
</file>

<file path=ppt/slideLayouts/_rels/slideLayout17.xml.rels><?xml version="1.0" encoding="UTF-8"?>
<Relationships xmlns="http://schemas.openxmlformats.org/package/2006/relationships"><Relationship Id="rId1" Type="http://schemas.openxmlformats.org/officeDocument/2006/relationships/slideMaster" Target="../slideMasters/slideMaster2.xml"></Relationship></Relationships>
</file>

<file path=ppt/slideLayouts/_rels/slideLayout18.xml.rels><?xml version="1.0" encoding="UTF-8"?>
<Relationships xmlns="http://schemas.openxmlformats.org/package/2006/relationships"><Relationship Id="rId1" Type="http://schemas.openxmlformats.org/officeDocument/2006/relationships/slideMaster" Target="../slideMasters/slideMaster2.xml"></Relationship></Relationships>
</file>

<file path=ppt/slideLayouts/_rels/slideLayout19.xml.rels><?xml version="1.0" encoding="UTF-8"?>
<Relationships xmlns="http://schemas.openxmlformats.org/package/2006/relationships"><Relationship Id="rId1" Type="http://schemas.openxmlformats.org/officeDocument/2006/relationships/slideMaster" Target="../slideMasters/slideMaster2.xml"></Relationship></Relationships>
</file>

<file path=ppt/slideLayouts/_rels/slideLayout2.xml.rels><?xml version="1.0" encoding="UTF-8"?>
<Relationships xmlns="http://schemas.openxmlformats.org/package/2006/relationships"><Relationship Id="rId1" Type="http://schemas.openxmlformats.org/officeDocument/2006/relationships/slideMaster" Target="../slideMasters/slideMaster1.xml"></Relationship></Relationships>
</file>

<file path=ppt/slideLayouts/_rels/slideLayout20.xml.rels><?xml version="1.0" encoding="UTF-8"?>
<Relationships xmlns="http://schemas.openxmlformats.org/package/2006/relationships"><Relationship Id="rId1" Type="http://schemas.openxmlformats.org/officeDocument/2006/relationships/slideMaster" Target="../slideMasters/slideMaster2.xml"></Relationship></Relationships>
</file>

<file path=ppt/slideLayouts/_rels/slideLayout21.xml.rels><?xml version="1.0" encoding="UTF-8"?>
<Relationships xmlns="http://schemas.openxmlformats.org/package/2006/relationships"><Relationship Id="rId1" Type="http://schemas.openxmlformats.org/officeDocument/2006/relationships/slideMaster" Target="../slideMasters/slideMaster2.xml"></Relationship></Relationships>
</file>

<file path=ppt/slideLayouts/_rels/slideLayout22.xml.rels><?xml version="1.0" encoding="UTF-8"?>
<Relationships xmlns="http://schemas.openxmlformats.org/package/2006/relationships"><Relationship Id="rId1" Type="http://schemas.openxmlformats.org/officeDocument/2006/relationships/slideMaster" Target="../slideMasters/slideMaster2.xml"></Relationship></Relationships>
</file>

<file path=ppt/slideLayouts/_rels/slideLayout23.xml.rels><?xml version="1.0" encoding="UTF-8"?>
<Relationships xmlns="http://schemas.openxmlformats.org/package/2006/relationships"><Relationship Id="rId1" Type="http://schemas.openxmlformats.org/officeDocument/2006/relationships/slideMaster" Target="../slideMasters/slideMaster3.xml"></Relationship></Relationships>
</file>

<file path=ppt/slideLayouts/_rels/slideLayout24.xml.rels><?xml version="1.0" encoding="UTF-8"?>
<Relationships xmlns="http://schemas.openxmlformats.org/package/2006/relationships"><Relationship Id="rId1" Type="http://schemas.openxmlformats.org/officeDocument/2006/relationships/slideMaster" Target="../slideMasters/slideMaster3.xml"></Relationship></Relationships>
</file>

<file path=ppt/slideLayouts/_rels/slideLayout25.xml.rels><?xml version="1.0" encoding="UTF-8"?>
<Relationships xmlns="http://schemas.openxmlformats.org/package/2006/relationships"><Relationship Id="rId1" Type="http://schemas.openxmlformats.org/officeDocument/2006/relationships/slideMaster" Target="../slideMasters/slideMaster3.xml"></Relationship></Relationships>
</file>

<file path=ppt/slideLayouts/_rels/slideLayout26.xml.rels><?xml version="1.0" encoding="UTF-8"?>
<Relationships xmlns="http://schemas.openxmlformats.org/package/2006/relationships"><Relationship Id="rId1" Type="http://schemas.openxmlformats.org/officeDocument/2006/relationships/slideMaster" Target="../slideMasters/slideMaster3.xml"></Relationship></Relationships>
</file>

<file path=ppt/slideLayouts/_rels/slideLayout27.xml.rels><?xml version="1.0" encoding="UTF-8"?>
<Relationships xmlns="http://schemas.openxmlformats.org/package/2006/relationships"><Relationship Id="rId1" Type="http://schemas.openxmlformats.org/officeDocument/2006/relationships/slideMaster" Target="../slideMasters/slideMaster3.xml"></Relationship></Relationships>
</file>

<file path=ppt/slideLayouts/_rels/slideLayout28.xml.rels><?xml version="1.0" encoding="UTF-8"?>
<Relationships xmlns="http://schemas.openxmlformats.org/package/2006/relationships"><Relationship Id="rId1" Type="http://schemas.openxmlformats.org/officeDocument/2006/relationships/slideMaster" Target="../slideMasters/slideMaster3.xml"></Relationship></Relationships>
</file>

<file path=ppt/slideLayouts/_rels/slideLayout29.xml.rels><?xml version="1.0" encoding="UTF-8"?>
<Relationships xmlns="http://schemas.openxmlformats.org/package/2006/relationships"><Relationship Id="rId1" Type="http://schemas.openxmlformats.org/officeDocument/2006/relationships/slideMaster" Target="../slideMasters/slideMaster3.xml"></Relationship></Relationships>
</file>

<file path=ppt/slideLayouts/_rels/slideLayout3.xml.rels><?xml version="1.0" encoding="UTF-8"?>
<Relationships xmlns="http://schemas.openxmlformats.org/package/2006/relationships"><Relationship Id="rId1" Type="http://schemas.openxmlformats.org/officeDocument/2006/relationships/slideMaster" Target="../slideMasters/slideMaster1.xml"></Relationship></Relationships>
</file>

<file path=ppt/slideLayouts/_rels/slideLayout30.xml.rels><?xml version="1.0" encoding="UTF-8"?>
<Relationships xmlns="http://schemas.openxmlformats.org/package/2006/relationships"><Relationship Id="rId1" Type="http://schemas.openxmlformats.org/officeDocument/2006/relationships/slideMaster" Target="../slideMasters/slideMaster3.xml"></Relationship></Relationships>
</file>

<file path=ppt/slideLayouts/_rels/slideLayout31.xml.rels><?xml version="1.0" encoding="UTF-8"?>
<Relationships xmlns="http://schemas.openxmlformats.org/package/2006/relationships"><Relationship Id="rId1" Type="http://schemas.openxmlformats.org/officeDocument/2006/relationships/slideMaster" Target="../slideMasters/slideMaster3.xml"></Relationship></Relationships>
</file>

<file path=ppt/slideLayouts/_rels/slideLayout32.xml.rels><?xml version="1.0" encoding="UTF-8"?>
<Relationships xmlns="http://schemas.openxmlformats.org/package/2006/relationships"><Relationship Id="rId1" Type="http://schemas.openxmlformats.org/officeDocument/2006/relationships/slideMaster" Target="../slideMasters/slideMaster3.xml"></Relationship></Relationships>
</file>

<file path=ppt/slideLayouts/_rels/slideLayout33.xml.rels><?xml version="1.0" encoding="UTF-8"?>
<Relationships xmlns="http://schemas.openxmlformats.org/package/2006/relationships"><Relationship Id="rId1" Type="http://schemas.openxmlformats.org/officeDocument/2006/relationships/slideMaster" Target="../slideMasters/slideMaster3.xml"></Relationship></Relationships>
</file>

<file path=ppt/slideLayouts/_rels/slideLayout4.xml.rels><?xml version="1.0" encoding="UTF-8"?>
<Relationships xmlns="http://schemas.openxmlformats.org/package/2006/relationships"><Relationship Id="rId1" Type="http://schemas.openxmlformats.org/officeDocument/2006/relationships/slideMaster" Target="../slideMasters/slideMaster1.xml"></Relationship></Relationships>
</file>

<file path=ppt/slideLayouts/_rels/slideLayout5.xml.rels><?xml version="1.0" encoding="UTF-8"?>
<Relationships xmlns="http://schemas.openxmlformats.org/package/2006/relationships"><Relationship Id="rId1" Type="http://schemas.openxmlformats.org/officeDocument/2006/relationships/slideMaster" Target="../slideMasters/slideMaster1.xml"></Relationship></Relationships>
</file>

<file path=ppt/slideLayouts/_rels/slideLayout6.xml.rels><?xml version="1.0" encoding="UTF-8"?>
<Relationships xmlns="http://schemas.openxmlformats.org/package/2006/relationships"><Relationship Id="rId1" Type="http://schemas.openxmlformats.org/officeDocument/2006/relationships/slideMaster" Target="../slideMasters/slideMaster1.xml"></Relationship></Relationships>
</file>

<file path=ppt/slideLayouts/_rels/slideLayout7.xml.rels><?xml version="1.0" encoding="UTF-8"?>
<Relationships xmlns="http://schemas.openxmlformats.org/package/2006/relationships"><Relationship Id="rId1" Type="http://schemas.openxmlformats.org/officeDocument/2006/relationships/slideMaster" Target="../slideMasters/slideMaster1.xml"></Relationship></Relationships>
</file>

<file path=ppt/slideLayouts/_rels/slideLayout8.xml.rels><?xml version="1.0" encoding="UTF-8"?>
<Relationships xmlns="http://schemas.openxmlformats.org/package/2006/relationships"><Relationship Id="rId1" Type="http://schemas.openxmlformats.org/officeDocument/2006/relationships/slideMaster" Target="../slideMasters/slideMaster1.xml"></Relationship></Relationships>
</file>

<file path=ppt/slideLayouts/_rels/slideLayout9.xml.rels><?xml version="1.0" encoding="UTF-8"?>
<Relationships xmlns="http://schemas.openxmlformats.org/package/2006/relationships"><Relationship Id="rId1" Type="http://schemas.openxmlformats.org/officeDocument/2006/relationships/slideMaster" Target="../slideMasters/slideMaster1.xml"></Relationship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type="title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ctrTitle"/>
          </p:nvPr>
        </p:nvSpPr>
        <p:spPr>
          <a:xfrm rot="0">
            <a:off x="685800" y="1496695"/>
            <a:ext cx="7773035" cy="3183890"/>
          </a:xfrm>
          <a:prstGeom prst="rect"/>
        </p:spPr>
        <p:txBody>
          <a:bodyPr wrap="square" lIns="91440" tIns="45720" rIns="91440" bIns="45720" numCol="1" vert="horz" anchor="b">
            <a:normAutofit fontScale="100000" lnSpcReduction="0"/>
          </a:bodyPr>
          <a:lstStyle>
            <a:lvl1pPr marL="0" indent="0" algn="ctr" latinLnBrk="0">
              <a:buFontTx/>
              <a:buNone/>
              <a:defRPr lang="en-GB" altLang="en-US" sz="6000"/>
            </a:lvl1pPr>
          </a:lstStyle>
          <a:p>
            <a:pPr marL="0" indent="0" latinLnBrk="0">
              <a:buFontTx/>
              <a:buNone/>
            </a:pPr>
            <a:r>
              <a:rPr lang="ko-KR" altLang="en-US"/>
              <a:t>제목을 입력하십시오</a:t>
            </a:r>
          </a:p>
        </p:txBody>
      </p:sp>
      <p:sp>
        <p:nvSpPr>
          <p:cNvPr id="3" name="Subtitle 2"/>
          <p:cNvSpPr txBox="1">
            <a:spLocks noGrp="1"/>
          </p:cNvSpPr>
          <p:nvPr>
            <p:ph type="subTitle" idx="1"/>
          </p:nvPr>
        </p:nvSpPr>
        <p:spPr>
          <a:xfrm rot="0">
            <a:off x="1143000" y="4803140"/>
            <a:ext cx="6858635" cy="2207895"/>
          </a:xfrm>
          <a:prstGeom prst="rect"/>
        </p:spPr>
        <p:txBody>
          <a:bodyPr wrap="square" lIns="91440" tIns="45720" rIns="91440" bIns="45720" numCol="1" vert="horz" anchor="t">
            <a:normAutofit fontScale="100000" lnSpcReduction="0"/>
          </a:bodyPr>
          <a:lstStyle>
            <a:lvl1pPr marL="0" indent="0" algn="ctr" latinLnBrk="0">
              <a:buFontTx/>
              <a:buNone/>
              <a:defRPr lang="en-GB" altLang="en-US" sz="2400"/>
            </a:lvl1pPr>
            <a:lvl2pPr marL="457200" indent="0" algn="ctr" latinLnBrk="0" lvl="1">
              <a:buFontTx/>
              <a:buNone/>
              <a:defRPr lang="en-GB" altLang="en-US" sz="2000"/>
            </a:lvl2pPr>
            <a:lvl3pPr marL="914400" indent="0" algn="ctr" latinLnBrk="0" lvl="2">
              <a:buFontTx/>
              <a:buNone/>
              <a:defRPr lang="en-GB" altLang="en-US" sz="1800"/>
            </a:lvl3pPr>
            <a:lvl4pPr marL="1371600" indent="0" algn="ctr" latinLnBrk="0" lvl="3">
              <a:buFontTx/>
              <a:buNone/>
              <a:defRPr lang="en-GB" altLang="en-US" sz="1600"/>
            </a:lvl4pPr>
            <a:lvl5pPr marL="1828800" indent="0" algn="ctr" latinLnBrk="0" lvl="4">
              <a:buFontTx/>
              <a:buNone/>
              <a:defRPr lang="en-GB" altLang="en-US" sz="1600"/>
            </a:lvl5pPr>
            <a:lvl6pPr marL="2286000" indent="0" algn="ctr" latinLnBrk="0" lvl="5">
              <a:buFontTx/>
              <a:buNone/>
              <a:defRPr lang="en-GB" altLang="en-US" sz="1600"/>
            </a:lvl6pPr>
            <a:lvl7pPr marL="2743200" indent="0" algn="ctr" latinLnBrk="0" lvl="6">
              <a:buFontTx/>
              <a:buNone/>
              <a:defRPr lang="en-GB" altLang="en-US" sz="1600"/>
            </a:lvl7pPr>
            <a:lvl8pPr marL="3200400" indent="0" algn="ctr" latinLnBrk="0" lvl="7">
              <a:buFontTx/>
              <a:buNone/>
              <a:defRPr lang="en-GB" altLang="en-US" sz="1600"/>
            </a:lvl8pPr>
            <a:lvl9pPr marL="3657600" indent="0" algn="ctr" latinLnBrk="0" lvl="8">
              <a:buFontTx/>
              <a:buNone/>
              <a:defRPr lang="en-GB" altLang="en-US" sz="1600"/>
            </a:lvl9pPr>
          </a:lstStyle>
          <a:p>
            <a:pPr marL="0" indent="0" latinLnBrk="0">
              <a:buFontTx/>
              <a:buNone/>
            </a:pPr>
            <a:r>
              <a:rPr lang="ko-KR" altLang="en-US"/>
              <a:t>부제목을 입력하십시오</a:t>
            </a:r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10"/>
          </p:nvPr>
        </p:nvSpPr>
        <p:spPr>
          <a:xfrm rot="0">
            <a:off x="628650" y="8474710"/>
            <a:ext cx="2058035" cy="487680"/>
          </a:xfrm>
          <a:prstGeom prst="rect"/>
        </p:spPr>
        <p:txBody>
          <a:bodyPr wrap="square" lIns="91440" tIns="45720" rIns="91440" bIns="45720" numCol="1" vert="horz" anchor="ctr">
            <a:noAutofit/>
          </a:bodyPr>
          <a:lstStyle/>
          <a:p>
            <a:pPr marL="0" indent="0" latinLnBrk="0">
              <a:buFontTx/>
              <a:buNone/>
            </a:pPr>
            <a:fld id="{B9320F77-B9A0-41C5-862A-B4B631284C64}" type="datetime1">
              <a:rPr lang="ko-KR" altLang="en-US" sz="1200"/>
              <a:t>2023-09-15</a:t>
            </a:fld>
            <a:endParaRPr lang="ko-KR" altLang="en-US" sz="1200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11"/>
          </p:nvPr>
        </p:nvSpPr>
        <p:spPr>
          <a:xfrm rot="0">
            <a:off x="3028950" y="8474710"/>
            <a:ext cx="3086735" cy="487680"/>
          </a:xfrm>
          <a:prstGeom prst="rect"/>
        </p:spPr>
        <p:txBody>
          <a:bodyPr wrap="square" lIns="91440" tIns="45720" rIns="91440" bIns="45720" numCol="1" vert="horz" anchor="ctr">
            <a:noAutofit/>
          </a:bodyPr>
          <a:lstStyle/>
          <a:p>
            <a:pPr marL="0" indent="0" latinLnBrk="0">
              <a:buFontTx/>
              <a:buNone/>
            </a:pPr>
            <a:endParaRPr lang="ko-KR" altLang="en-US" sz="1200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12"/>
          </p:nvPr>
        </p:nvSpPr>
        <p:spPr>
          <a:xfrm rot="0">
            <a:off x="6457950" y="8474710"/>
            <a:ext cx="2058035" cy="487680"/>
          </a:xfrm>
          <a:prstGeom prst="rect"/>
        </p:spPr>
        <p:txBody>
          <a:bodyPr wrap="square" lIns="91440" tIns="45720" rIns="91440" bIns="45720" numCol="1" vert="horz" anchor="ctr">
            <a:noAutofit/>
          </a:bodyPr>
          <a:lstStyle/>
          <a:p>
            <a:pPr marL="0" indent="0" latinLnBrk="0">
              <a:buFontTx/>
              <a:buNone/>
            </a:pPr>
            <a:fld id="{B9320F77-B9A0-41C5-862A-B4B631284C64}" type="slidenum">
              <a:rPr lang="ko-KR" altLang="en-US" sz="1200"/>
              <a:t>‹#›</a:t>
            </a:fld>
            <a:endParaRPr lang="ko-KR" altLang="en-US" sz="120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"/>
    </mc:Choice>
    <mc:Fallback>
      <p:transition spd="slow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type="vertTx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 rot="0">
            <a:off x="628650" y="486410"/>
            <a:ext cx="7887335" cy="1768475"/>
          </a:xfrm>
          <a:prstGeom prst="rect"/>
        </p:spPr>
        <p:txBody>
          <a:bodyPr wrap="square" lIns="91440" tIns="45720" rIns="91440" bIns="45720" numCol="1" vert="horz" anchor="ctr">
            <a:normAutofit fontScale="100000" lnSpcReduction="0"/>
          </a:bodyPr>
          <a:lstStyle/>
          <a:p>
            <a:pPr marL="0" indent="0" latinLnBrk="0">
              <a:buFontTx/>
              <a:buNone/>
            </a:pPr>
            <a:r>
              <a:rPr lang="ko-KR" altLang="en-US"/>
              <a:t>제목을 입력하십시오</a:t>
            </a:r>
          </a:p>
        </p:txBody>
      </p:sp>
      <p:sp>
        <p:nvSpPr>
          <p:cNvPr id="3" name="Vertical Text Placeholder 2"/>
          <p:cNvSpPr txBox="1">
            <a:spLocks noGrp="1"/>
          </p:cNvSpPr>
          <p:nvPr>
            <p:ph type="body" orient="vert" idx="1"/>
          </p:nvPr>
        </p:nvSpPr>
        <p:spPr>
          <a:xfrm rot="0">
            <a:off x="628650" y="2433955"/>
            <a:ext cx="7887335" cy="5802630"/>
          </a:xfrm>
          <a:prstGeom prst="rect"/>
        </p:spPr>
        <p:txBody>
          <a:bodyPr wrap="square" lIns="91440" tIns="45720" rIns="91440" bIns="45720" numCol="1" vert="eaVert" anchor="t">
            <a:normAutofit fontScale="100000" lnSpcReduction="0"/>
          </a:bodyPr>
          <a:lstStyle/>
          <a:p>
            <a:pPr marL="228600" indent="-228600" latinLnBrk="0">
              <a:buFont typeface="Arial"/>
              <a:buChar char="•"/>
            </a:pPr>
            <a:r>
              <a:rPr lang="ko-KR" altLang="en-US"/>
              <a:t>텍스트를 입력하십시오</a:t>
            </a:r>
          </a:p>
          <a:p>
            <a:pPr marL="685800" indent="-228600" latinLnBrk="0" lvl="1">
              <a:buFont typeface="Arial"/>
              <a:buChar char="•"/>
            </a:pPr>
            <a:r>
              <a:rPr lang="ko-KR" altLang="en-US"/>
              <a:t>둘째 수준</a:t>
            </a:r>
          </a:p>
          <a:p>
            <a:pPr marL="1143000" indent="-228600" latinLnBrk="0" lvl="2">
              <a:buFont typeface="Arial"/>
              <a:buChar char="•"/>
            </a:pPr>
            <a:r>
              <a:rPr lang="ko-KR" altLang="en-US"/>
              <a:t>셋째 수준</a:t>
            </a:r>
          </a:p>
          <a:p>
            <a:pPr marL="1600200" indent="-228600" latinLnBrk="0" lvl="3">
              <a:buFont typeface="Arial"/>
              <a:buChar char="•"/>
            </a:pPr>
            <a:r>
              <a:rPr lang="ko-KR" altLang="en-US"/>
              <a:t>넷째 수준</a:t>
            </a:r>
          </a:p>
          <a:p>
            <a:pPr marL="2057400" indent="-228600" latinLnBrk="0" lvl="4">
              <a:buFont typeface="Arial"/>
              <a:buChar char="•"/>
            </a:pPr>
            <a:r>
              <a:rPr lang="ko-KR" altLang="en-US"/>
              <a:t>다섯째 수준</a:t>
            </a:r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10"/>
          </p:nvPr>
        </p:nvSpPr>
        <p:spPr>
          <a:xfrm rot="0">
            <a:off x="628650" y="8474710"/>
            <a:ext cx="2058035" cy="487680"/>
          </a:xfrm>
          <a:prstGeom prst="rect"/>
        </p:spPr>
        <p:txBody>
          <a:bodyPr wrap="square" lIns="91440" tIns="45720" rIns="91440" bIns="45720" numCol="1" vert="horz" anchor="ctr">
            <a:noAutofit/>
          </a:bodyPr>
          <a:lstStyle/>
          <a:p>
            <a:pPr marL="0" indent="0" latinLnBrk="0">
              <a:buFontTx/>
              <a:buNone/>
            </a:pPr>
            <a:fld id="{B9320F77-B9A0-41C5-862A-B4B631284C64}" type="datetime1">
              <a:rPr lang="ko-KR" altLang="en-US" sz="1200"/>
              <a:t>2023-09-15</a:t>
            </a:fld>
            <a:endParaRPr lang="ko-KR" altLang="en-US" sz="1200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11"/>
          </p:nvPr>
        </p:nvSpPr>
        <p:spPr>
          <a:xfrm rot="0">
            <a:off x="3028950" y="8474710"/>
            <a:ext cx="3086735" cy="487680"/>
          </a:xfrm>
          <a:prstGeom prst="rect"/>
        </p:spPr>
        <p:txBody>
          <a:bodyPr wrap="square" lIns="91440" tIns="45720" rIns="91440" bIns="45720" numCol="1" vert="horz" anchor="ctr">
            <a:noAutofit/>
          </a:bodyPr>
          <a:lstStyle/>
          <a:p>
            <a:pPr marL="0" indent="0" latinLnBrk="0">
              <a:buFontTx/>
              <a:buNone/>
            </a:pPr>
            <a:endParaRPr lang="ko-KR" altLang="en-US" sz="1200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12"/>
          </p:nvPr>
        </p:nvSpPr>
        <p:spPr>
          <a:xfrm rot="0">
            <a:off x="6457950" y="8474710"/>
            <a:ext cx="2058035" cy="487680"/>
          </a:xfrm>
          <a:prstGeom prst="rect"/>
        </p:spPr>
        <p:txBody>
          <a:bodyPr wrap="square" lIns="91440" tIns="45720" rIns="91440" bIns="45720" numCol="1" vert="horz" anchor="ctr">
            <a:noAutofit/>
          </a:bodyPr>
          <a:lstStyle/>
          <a:p>
            <a:pPr marL="0" indent="0" latinLnBrk="0">
              <a:buFontTx/>
              <a:buNone/>
            </a:pPr>
            <a:fld id="{B9320F77-B9A0-41C5-862A-B4B631284C64}" type="slidenum">
              <a:rPr lang="ko-KR" altLang="en-US" sz="1200"/>
              <a:t>‹#›</a:t>
            </a:fld>
            <a:endParaRPr lang="ko-KR" altLang="en-US" sz="120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"/>
    </mc:Choice>
    <mc:Fallback>
      <p:transition spd="slow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type="vertTitleAndTx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 txBox="1">
            <a:spLocks noGrp="1"/>
          </p:cNvSpPr>
          <p:nvPr>
            <p:ph type="title" orient="vert"/>
          </p:nvPr>
        </p:nvSpPr>
        <p:spPr>
          <a:xfrm rot="0">
            <a:off x="6543675" y="486410"/>
            <a:ext cx="1972310" cy="7750175"/>
          </a:xfrm>
          <a:prstGeom prst="rect"/>
        </p:spPr>
        <p:txBody>
          <a:bodyPr wrap="square" lIns="91440" tIns="45720" rIns="91440" bIns="45720" numCol="1" vert="eaVert" anchor="ctr">
            <a:normAutofit fontScale="100000" lnSpcReduction="0"/>
          </a:bodyPr>
          <a:lstStyle/>
          <a:p>
            <a:pPr marL="0" indent="0" latinLnBrk="0">
              <a:buFontTx/>
              <a:buNone/>
            </a:pPr>
            <a:r>
              <a:rPr lang="ko-KR" altLang="en-US"/>
              <a:t>제목을 입력하십시오</a:t>
            </a:r>
          </a:p>
        </p:txBody>
      </p:sp>
      <p:sp>
        <p:nvSpPr>
          <p:cNvPr id="3" name="Vertical Text Placeholder 2"/>
          <p:cNvSpPr txBox="1">
            <a:spLocks noGrp="1"/>
          </p:cNvSpPr>
          <p:nvPr>
            <p:ph type="body" orient="vert" idx="1"/>
          </p:nvPr>
        </p:nvSpPr>
        <p:spPr>
          <a:xfrm rot="0">
            <a:off x="628650" y="486410"/>
            <a:ext cx="5801360" cy="7750175"/>
          </a:xfrm>
          <a:prstGeom prst="rect"/>
        </p:spPr>
        <p:txBody>
          <a:bodyPr wrap="square" lIns="91440" tIns="45720" rIns="91440" bIns="45720" numCol="1" vert="eaVert" anchor="t">
            <a:normAutofit fontScale="100000" lnSpcReduction="0"/>
          </a:bodyPr>
          <a:lstStyle/>
          <a:p>
            <a:pPr marL="228600" indent="-228600" latinLnBrk="0">
              <a:buFont typeface="Arial"/>
              <a:buChar char="•"/>
            </a:pPr>
            <a:r>
              <a:rPr lang="ko-KR" altLang="en-US"/>
              <a:t>텍스트를 입력하십시오</a:t>
            </a:r>
          </a:p>
          <a:p>
            <a:pPr marL="685800" indent="-228600" latinLnBrk="0" lvl="1">
              <a:buFont typeface="Arial"/>
              <a:buChar char="•"/>
            </a:pPr>
            <a:r>
              <a:rPr lang="ko-KR" altLang="en-US"/>
              <a:t>둘째 수준</a:t>
            </a:r>
          </a:p>
          <a:p>
            <a:pPr marL="1143000" indent="-228600" latinLnBrk="0" lvl="2">
              <a:buFont typeface="Arial"/>
              <a:buChar char="•"/>
            </a:pPr>
            <a:r>
              <a:rPr lang="ko-KR" altLang="en-US"/>
              <a:t>셋째 수준</a:t>
            </a:r>
          </a:p>
          <a:p>
            <a:pPr marL="1600200" indent="-228600" latinLnBrk="0" lvl="3">
              <a:buFont typeface="Arial"/>
              <a:buChar char="•"/>
            </a:pPr>
            <a:r>
              <a:rPr lang="ko-KR" altLang="en-US"/>
              <a:t>넷째 수준</a:t>
            </a:r>
          </a:p>
          <a:p>
            <a:pPr marL="2057400" indent="-228600" latinLnBrk="0" lvl="4">
              <a:buFont typeface="Arial"/>
              <a:buChar char="•"/>
            </a:pPr>
            <a:r>
              <a:rPr lang="ko-KR" altLang="en-US"/>
              <a:t>다섯째 수준</a:t>
            </a:r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10"/>
          </p:nvPr>
        </p:nvSpPr>
        <p:spPr>
          <a:xfrm rot="0">
            <a:off x="628650" y="8474710"/>
            <a:ext cx="2058035" cy="487680"/>
          </a:xfrm>
          <a:prstGeom prst="rect"/>
        </p:spPr>
        <p:txBody>
          <a:bodyPr wrap="square" lIns="91440" tIns="45720" rIns="91440" bIns="45720" numCol="1" vert="horz" anchor="ctr">
            <a:noAutofit/>
          </a:bodyPr>
          <a:lstStyle/>
          <a:p>
            <a:pPr marL="0" indent="0" latinLnBrk="0">
              <a:buFontTx/>
              <a:buNone/>
            </a:pPr>
            <a:fld id="{B9320F77-B9A0-41C5-862A-B4B631284C64}" type="datetime1">
              <a:rPr lang="ko-KR" altLang="en-US" sz="1200"/>
              <a:t>2023-09-15</a:t>
            </a:fld>
            <a:endParaRPr lang="ko-KR" altLang="en-US" sz="1200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11"/>
          </p:nvPr>
        </p:nvSpPr>
        <p:spPr>
          <a:xfrm rot="0">
            <a:off x="3028950" y="8474710"/>
            <a:ext cx="3086735" cy="487680"/>
          </a:xfrm>
          <a:prstGeom prst="rect"/>
        </p:spPr>
        <p:txBody>
          <a:bodyPr wrap="square" lIns="91440" tIns="45720" rIns="91440" bIns="45720" numCol="1" vert="horz" anchor="ctr">
            <a:noAutofit/>
          </a:bodyPr>
          <a:lstStyle/>
          <a:p>
            <a:pPr marL="0" indent="0" latinLnBrk="0">
              <a:buFontTx/>
              <a:buNone/>
            </a:pPr>
            <a:endParaRPr lang="ko-KR" altLang="en-US" sz="1200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12"/>
          </p:nvPr>
        </p:nvSpPr>
        <p:spPr>
          <a:xfrm rot="0">
            <a:off x="6457950" y="8474710"/>
            <a:ext cx="2058035" cy="487680"/>
          </a:xfrm>
          <a:prstGeom prst="rect"/>
        </p:spPr>
        <p:txBody>
          <a:bodyPr wrap="square" lIns="91440" tIns="45720" rIns="91440" bIns="45720" numCol="1" vert="horz" anchor="ctr">
            <a:noAutofit/>
          </a:bodyPr>
          <a:lstStyle/>
          <a:p>
            <a:pPr marL="0" indent="0" latinLnBrk="0">
              <a:buFontTx/>
              <a:buNone/>
            </a:pPr>
            <a:fld id="{B9320F77-B9A0-41C5-862A-B4B631284C64}" type="slidenum">
              <a:rPr lang="ko-KR" altLang="en-US" sz="1200"/>
              <a:t>‹#›</a:t>
            </a:fld>
            <a:endParaRPr lang="ko-KR" altLang="en-US" sz="120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"/>
    </mc:Choice>
    <mc:Fallback>
      <p:transition spd="slow"/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 0"/>
          <p:cNvSpPr txBox="1">
            <a:spLocks/>
          </p:cNvSpPr>
          <p:nvPr>
            <p:ph type="ctrTitle"/>
          </p:nvPr>
        </p:nvSpPr>
        <p:spPr>
          <a:xfrm rot="0">
            <a:off x="1143635" y="1498600"/>
            <a:ext cx="6857365" cy="3175635"/>
          </a:xfrm>
          <a:prstGeom prst="rect"/>
        </p:spPr>
        <p:txBody>
          <a:bodyPr wrap="square" lIns="91440" tIns="45720" rIns="91440" bIns="45720" vert="horz" anchor="b">
            <a:normAutofit fontScale="100000" lnSpcReduction="0"/>
          </a:bodyPr>
          <a:lstStyle/>
          <a:p>
            <a:pPr marL="0" indent="0" rtl="0" algn="ctr" defTabSz="914400" eaLnBrk="1" latinLnBrk="0" hangingPunct="1">
              <a:buFontTx/>
              <a:buNone/>
            </a:pPr>
            <a:r>
              <a:rPr sz="6000">
                <a:solidFill>
                  <a:schemeClr val="tx1"/>
                </a:solidFill>
                <a:latin typeface="맑은 고딕" charset="0"/>
                <a:ea typeface="맑은 고딕" charset="0"/>
              </a:rPr>
              <a:t>마스터 제목 스타일 편집</a:t>
            </a:r>
            <a:endParaRPr lang="ko-KR" altLang="en-US" sz="6000">
              <a:solidFill>
                <a:schemeClr val="tx1"/>
              </a:solidFill>
              <a:latin typeface="맑은 고딕" charset="0"/>
              <a:ea typeface="맑은 고딕" charset="0"/>
            </a:endParaRPr>
          </a:p>
        </p:txBody>
      </p:sp>
      <p:sp>
        <p:nvSpPr>
          <p:cNvPr id="3" name="Rect 0"/>
          <p:cNvSpPr txBox="1">
            <a:spLocks/>
          </p:cNvSpPr>
          <p:nvPr>
            <p:ph type="subTitle"/>
          </p:nvPr>
        </p:nvSpPr>
        <p:spPr>
          <a:xfrm rot="0">
            <a:off x="1143635" y="4807585"/>
            <a:ext cx="6857365" cy="2196465"/>
          </a:xfrm>
          <a:prstGeom prst="rect"/>
        </p:spPr>
        <p:txBody>
          <a:bodyPr wrap="square" lIns="91440" tIns="45720" rIns="91440" bIns="45720" vert="horz" anchor="t">
            <a:normAutofit fontScale="100000" lnSpcReduction="0"/>
          </a:bodyPr>
          <a:lstStyle/>
          <a:p>
            <a:pPr marL="0" indent="0" rtl="0" algn="ctr" defTabSz="914400" eaLnBrk="1" latinLnBrk="0" hangingPunct="1">
              <a:buFontTx/>
              <a:buNone/>
            </a:pPr>
            <a:r>
              <a:rPr sz="2400">
                <a:solidFill>
                  <a:schemeClr val="tx1"/>
                </a:solidFill>
                <a:latin typeface="맑은 고딕" charset="0"/>
                <a:ea typeface="맑은 고딕" charset="0"/>
              </a:rPr>
              <a:t>클릭하여 마스터 부제목 스타일 편집</a:t>
            </a:r>
            <a:endParaRPr lang="ko-KR" altLang="en-US" sz="2400">
              <a:solidFill>
                <a:schemeClr val="tx1"/>
              </a:solidFill>
              <a:latin typeface="맑은 고딕" charset="0"/>
              <a:ea typeface="맑은 고딕" charset="0"/>
            </a:endParaRPr>
          </a:p>
        </p:txBody>
      </p:sp>
      <p:sp>
        <p:nvSpPr>
          <p:cNvPr id="4" name="Rect 0"/>
          <p:cNvSpPr txBox="1">
            <a:spLocks/>
          </p:cNvSpPr>
          <p:nvPr>
            <p:ph type="dt"/>
          </p:nvPr>
        </p:nvSpPr>
        <p:spPr>
          <a:xfrm rot="0">
            <a:off x="628015" y="8470900"/>
            <a:ext cx="2056765" cy="483235"/>
          </a:xfrm>
          <a:prstGeom prst="rect"/>
        </p:spPr>
        <p:txBody>
          <a:bodyPr wrap="square" lIns="91440" tIns="45720" rIns="91440" bIns="45720" vert="horz" anchor="ctr">
            <a:noAutofit/>
          </a:bodyPr>
          <a:lstStyle/>
          <a:p>
            <a:pPr marL="0" indent="0" rtl="0" algn="l" defTabSz="914400" eaLnBrk="1" latinLnBrk="0" hangingPunct="1">
              <a:buFontTx/>
              <a:buNone/>
            </a:pPr>
            <a:fld id="{B9320F77-B9A0-41C5-862A-B4B631284C64}" type="datetime1">
              <a:rPr lang="ko-KR" altLang="en-US" sz="1200">
                <a:solidFill>
                  <a:schemeClr val="tx1">
                    <a:tint val="75000"/>
                  </a:schemeClr>
                </a:solidFill>
                <a:latin typeface="맑은 고딕" charset="0"/>
                <a:ea typeface="맑은 고딕" charset="0"/>
              </a:rPr>
              <a:t>2023-09-22</a:t>
            </a:fld>
            <a:endParaRPr lang="ko-KR" altLang="en-US" sz="1200">
              <a:solidFill>
                <a:schemeClr val="tx1">
                  <a:tint val="75000"/>
                </a:schemeClr>
              </a:solidFill>
              <a:latin typeface="맑은 고딕" charset="0"/>
              <a:ea typeface="맑은 고딕" charset="0"/>
            </a:endParaRPr>
          </a:p>
        </p:txBody>
      </p:sp>
      <p:sp>
        <p:nvSpPr>
          <p:cNvPr id="5" name="Rect 0"/>
          <p:cNvSpPr txBox="1">
            <a:spLocks/>
          </p:cNvSpPr>
          <p:nvPr>
            <p:ph type="ftr"/>
          </p:nvPr>
        </p:nvSpPr>
        <p:spPr>
          <a:xfrm rot="0">
            <a:off x="3029585" y="8470900"/>
            <a:ext cx="3085465" cy="483235"/>
          </a:xfrm>
          <a:prstGeom prst="rect"/>
        </p:spPr>
        <p:txBody>
          <a:bodyPr wrap="square" lIns="91440" tIns="45720" rIns="91440" bIns="45720" vert="horz" anchor="ctr">
            <a:noAutofit/>
          </a:bodyPr>
          <a:lstStyle/>
          <a:p>
            <a:pPr marL="0" indent="0" rtl="0" algn="ctr" defTabSz="914400" eaLnBrk="1" latinLnBrk="0" hangingPunct="1">
              <a:buFontTx/>
              <a:buNone/>
            </a:pPr>
            <a:endParaRPr lang="ko-KR" altLang="en-US" sz="1200">
              <a:solidFill>
                <a:schemeClr val="tx1">
                  <a:tint val="75000"/>
                </a:schemeClr>
              </a:solidFill>
              <a:latin typeface="맑은 고딕" charset="0"/>
              <a:ea typeface="맑은 고딕" charset="0"/>
            </a:endParaRPr>
          </a:p>
        </p:txBody>
      </p:sp>
      <p:sp>
        <p:nvSpPr>
          <p:cNvPr id="6" name="Rect 0"/>
          <p:cNvSpPr txBox="1">
            <a:spLocks/>
          </p:cNvSpPr>
          <p:nvPr>
            <p:ph type="sldNum"/>
          </p:nvPr>
        </p:nvSpPr>
        <p:spPr>
          <a:xfrm rot="0">
            <a:off x="6457950" y="8470900"/>
            <a:ext cx="2056765" cy="483235"/>
          </a:xfrm>
          <a:prstGeom prst="rect"/>
        </p:spPr>
        <p:txBody>
          <a:bodyPr wrap="square" lIns="91440" tIns="45720" rIns="91440" bIns="45720" vert="horz" anchor="ctr">
            <a:noAutofit/>
          </a:bodyPr>
          <a:lstStyle/>
          <a:p>
            <a:pPr marL="0" indent="0" rtl="0" algn="r" defTabSz="914400" eaLnBrk="1" latinLnBrk="0" hangingPunct="1">
              <a:buFontTx/>
              <a:buNone/>
            </a:pPr>
            <a:fld id="{B9320F77-B9A0-41C5-862A-B4B631284C64}" type="slidenum">
              <a:rPr sz="1200">
                <a:solidFill>
                  <a:schemeClr val="tx1">
                    <a:tint val="75000"/>
                  </a:schemeClr>
                </a:solidFill>
                <a:latin typeface="맑은 고딕" charset="0"/>
                <a:ea typeface="맑은 고딕" charset="0"/>
              </a:rPr>
              <a:t>‹#›</a:t>
            </a:fld>
            <a:endParaRPr lang="ko-KR" altLang="en-US" sz="1200">
              <a:solidFill>
                <a:schemeClr val="tx1">
                  <a:tint val="75000"/>
                </a:schemeClr>
              </a:solidFill>
              <a:latin typeface="맑은 고딕" charset="0"/>
              <a:ea typeface="맑은 고딕" charset="0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 0"/>
          <p:cNvSpPr txBox="1">
            <a:spLocks/>
          </p:cNvSpPr>
          <p:nvPr>
            <p:ph type="title"/>
          </p:nvPr>
        </p:nvSpPr>
        <p:spPr>
          <a:xfrm rot="0">
            <a:off x="629920" y="482600"/>
            <a:ext cx="7884795" cy="1764665"/>
          </a:xfrm>
          <a:prstGeom prst="rect"/>
        </p:spPr>
        <p:txBody>
          <a:bodyPr wrap="square" lIns="91440" tIns="45720" rIns="91440" bIns="45720" vert="horz" anchor="ctr">
            <a:normAutofit fontScale="100000" lnSpcReduction="0"/>
          </a:bodyPr>
          <a:lstStyle/>
          <a:p>
            <a:pPr marL="0" indent="0" rtl="0" algn="l" defTabSz="914400" eaLnBrk="1" latinLnBrk="0" hangingPunct="1">
              <a:buFontTx/>
              <a:buNone/>
            </a:pPr>
            <a:r>
              <a:rPr sz="4400">
                <a:solidFill>
                  <a:schemeClr val="tx1"/>
                </a:solidFill>
                <a:latin typeface="맑은 고딕" charset="0"/>
                <a:ea typeface="맑은 고딕" charset="0"/>
              </a:rPr>
              <a:t>마스터 제목 스타일 편집</a:t>
            </a:r>
            <a:endParaRPr lang="ko-KR" altLang="en-US" sz="4400">
              <a:solidFill>
                <a:schemeClr val="tx1"/>
              </a:solidFill>
              <a:latin typeface="맑은 고딕" charset="0"/>
              <a:ea typeface="맑은 고딕" charset="0"/>
            </a:endParaRPr>
          </a:p>
        </p:txBody>
      </p:sp>
      <p:sp>
        <p:nvSpPr>
          <p:cNvPr id="3" name="Rect 0"/>
          <p:cNvSpPr txBox="1">
            <a:spLocks/>
          </p:cNvSpPr>
          <p:nvPr>
            <p:ph type="obj"/>
          </p:nvPr>
        </p:nvSpPr>
        <p:spPr>
          <a:xfrm rot="0">
            <a:off x="629920" y="2438400"/>
            <a:ext cx="7884795" cy="5791835"/>
          </a:xfrm>
          <a:prstGeom prst="rect"/>
        </p:spPr>
        <p:txBody>
          <a:bodyPr wrap="square" lIns="91440" tIns="45720" rIns="91440" bIns="45720" vert="horz" anchor="t">
            <a:normAutofit fontScale="100000" lnSpcReduction="0"/>
          </a:bodyPr>
          <a:lstStyle/>
          <a:p>
            <a:pPr marL="228600" indent="-228600" rtl="0" algn="l" defTabSz="914400" eaLnBrk="1" latinLnBrk="0" hangingPunct="1">
              <a:buFont typeface="Arial"/>
              <a:buChar char="•"/>
            </a:pPr>
            <a:r>
              <a:rPr sz="2800">
                <a:solidFill>
                  <a:schemeClr val="tx1"/>
                </a:solidFill>
                <a:latin typeface="맑은 고딕" charset="0"/>
                <a:ea typeface="맑은 고딕" charset="0"/>
              </a:rPr>
              <a:t>마스터 텍스트 스타일 편집</a:t>
            </a:r>
            <a:endParaRPr lang="ko-KR" altLang="en-US" sz="2800">
              <a:solidFill>
                <a:schemeClr val="tx1"/>
              </a:solidFill>
              <a:latin typeface="맑은 고딕" charset="0"/>
              <a:ea typeface="맑은 고딕" charset="0"/>
            </a:endParaRPr>
          </a:p>
          <a:p>
            <a:pPr marL="228600" indent="-228600" rtl="0" algn="l" defTabSz="914400" eaLnBrk="1" latinLnBrk="0" hangingPunct="1">
              <a:buFont typeface="Arial"/>
              <a:buChar char="•"/>
            </a:pPr>
            <a:r>
              <a:rPr sz="2800">
                <a:solidFill>
                  <a:schemeClr val="tx1"/>
                </a:solidFill>
                <a:latin typeface="맑은 고딕" charset="0"/>
                <a:ea typeface="맑은 고딕" charset="0"/>
              </a:rPr>
              <a:t>둘째 수준</a:t>
            </a:r>
            <a:endParaRPr lang="ko-KR" altLang="en-US" sz="2800">
              <a:solidFill>
                <a:schemeClr val="tx1"/>
              </a:solidFill>
              <a:latin typeface="맑은 고딕" charset="0"/>
              <a:ea typeface="맑은 고딕" charset="0"/>
            </a:endParaRPr>
          </a:p>
          <a:p>
            <a:pPr marL="228600" indent="-228600" rtl="0" algn="l" defTabSz="914400" eaLnBrk="1" latinLnBrk="0" hangingPunct="1">
              <a:buFont typeface="Arial"/>
              <a:buChar char="•"/>
            </a:pPr>
            <a:r>
              <a:rPr sz="2800">
                <a:solidFill>
                  <a:schemeClr val="tx1"/>
                </a:solidFill>
                <a:latin typeface="맑은 고딕" charset="0"/>
                <a:ea typeface="맑은 고딕" charset="0"/>
              </a:rPr>
              <a:t>셋째 수준</a:t>
            </a:r>
            <a:endParaRPr lang="ko-KR" altLang="en-US" sz="2800">
              <a:solidFill>
                <a:schemeClr val="tx1"/>
              </a:solidFill>
              <a:latin typeface="맑은 고딕" charset="0"/>
              <a:ea typeface="맑은 고딕" charset="0"/>
            </a:endParaRPr>
          </a:p>
          <a:p>
            <a:pPr marL="228600" indent="-228600" rtl="0" algn="l" defTabSz="914400" eaLnBrk="1" latinLnBrk="0" hangingPunct="1">
              <a:buFont typeface="Arial"/>
              <a:buChar char="•"/>
            </a:pPr>
            <a:r>
              <a:rPr sz="2800">
                <a:solidFill>
                  <a:schemeClr val="tx1"/>
                </a:solidFill>
                <a:latin typeface="맑은 고딕" charset="0"/>
                <a:ea typeface="맑은 고딕" charset="0"/>
              </a:rPr>
              <a:t>넷째 수준</a:t>
            </a:r>
            <a:endParaRPr lang="ko-KR" altLang="en-US" sz="2800">
              <a:solidFill>
                <a:schemeClr val="tx1"/>
              </a:solidFill>
              <a:latin typeface="맑은 고딕" charset="0"/>
              <a:ea typeface="맑은 고딕" charset="0"/>
            </a:endParaRPr>
          </a:p>
          <a:p>
            <a:pPr marL="228600" indent="-228600" rtl="0" algn="l" defTabSz="914400" eaLnBrk="1" latinLnBrk="0" hangingPunct="1">
              <a:buFont typeface="Arial"/>
              <a:buChar char="•"/>
            </a:pPr>
            <a:r>
              <a:rPr sz="2800">
                <a:solidFill>
                  <a:schemeClr val="tx1"/>
                </a:solidFill>
                <a:latin typeface="맑은 고딕" charset="0"/>
                <a:ea typeface="맑은 고딕" charset="0"/>
              </a:rPr>
              <a:t>다섯째 수준</a:t>
            </a:r>
            <a:endParaRPr lang="ko-KR" altLang="en-US" sz="2800">
              <a:solidFill>
                <a:schemeClr val="tx1"/>
              </a:solidFill>
              <a:latin typeface="맑은 고딕" charset="0"/>
              <a:ea typeface="맑은 고딕" charset="0"/>
            </a:endParaRPr>
          </a:p>
        </p:txBody>
      </p:sp>
      <p:sp>
        <p:nvSpPr>
          <p:cNvPr id="4" name="Rect 0"/>
          <p:cNvSpPr txBox="1">
            <a:spLocks/>
          </p:cNvSpPr>
          <p:nvPr>
            <p:ph type="dt"/>
          </p:nvPr>
        </p:nvSpPr>
        <p:spPr>
          <a:xfrm rot="0">
            <a:off x="628015" y="8470900"/>
            <a:ext cx="2056765" cy="483235"/>
          </a:xfrm>
          <a:prstGeom prst="rect"/>
        </p:spPr>
        <p:txBody>
          <a:bodyPr wrap="square" lIns="91440" tIns="45720" rIns="91440" bIns="45720" vert="horz" anchor="ctr">
            <a:noAutofit/>
          </a:bodyPr>
          <a:lstStyle/>
          <a:p>
            <a:pPr marL="0" indent="0" rtl="0" algn="l" defTabSz="914400" eaLnBrk="1" latinLnBrk="0" hangingPunct="1">
              <a:buFontTx/>
              <a:buNone/>
            </a:pPr>
            <a:fld id="{B9320F77-B9A0-41C5-862A-B4B631284C64}" type="datetime1">
              <a:rPr lang="ko-KR" altLang="en-US" sz="1200">
                <a:solidFill>
                  <a:schemeClr val="tx1">
                    <a:tint val="75000"/>
                  </a:schemeClr>
                </a:solidFill>
                <a:latin typeface="맑은 고딕" charset="0"/>
                <a:ea typeface="맑은 고딕" charset="0"/>
              </a:rPr>
              <a:t>2023-09-22</a:t>
            </a:fld>
            <a:endParaRPr lang="ko-KR" altLang="en-US" sz="1200">
              <a:solidFill>
                <a:schemeClr val="tx1">
                  <a:tint val="75000"/>
                </a:schemeClr>
              </a:solidFill>
              <a:latin typeface="맑은 고딕" charset="0"/>
              <a:ea typeface="맑은 고딕" charset="0"/>
            </a:endParaRPr>
          </a:p>
        </p:txBody>
      </p:sp>
      <p:sp>
        <p:nvSpPr>
          <p:cNvPr id="5" name="Rect 0"/>
          <p:cNvSpPr txBox="1">
            <a:spLocks/>
          </p:cNvSpPr>
          <p:nvPr>
            <p:ph type="ftr"/>
          </p:nvPr>
        </p:nvSpPr>
        <p:spPr>
          <a:xfrm rot="0">
            <a:off x="3029585" y="8470900"/>
            <a:ext cx="3085465" cy="483235"/>
          </a:xfrm>
          <a:prstGeom prst="rect"/>
        </p:spPr>
        <p:txBody>
          <a:bodyPr wrap="square" lIns="91440" tIns="45720" rIns="91440" bIns="45720" vert="horz" anchor="ctr">
            <a:noAutofit/>
          </a:bodyPr>
          <a:lstStyle/>
          <a:p>
            <a:pPr marL="0" indent="0" rtl="0" algn="ctr" defTabSz="914400" eaLnBrk="1" latinLnBrk="0" hangingPunct="1">
              <a:buFontTx/>
              <a:buNone/>
            </a:pPr>
            <a:endParaRPr lang="ko-KR" altLang="en-US" sz="1200">
              <a:solidFill>
                <a:schemeClr val="tx1">
                  <a:tint val="75000"/>
                </a:schemeClr>
              </a:solidFill>
              <a:latin typeface="맑은 고딕" charset="0"/>
              <a:ea typeface="맑은 고딕" charset="0"/>
            </a:endParaRPr>
          </a:p>
        </p:txBody>
      </p:sp>
      <p:sp>
        <p:nvSpPr>
          <p:cNvPr id="6" name="Rect 0"/>
          <p:cNvSpPr txBox="1">
            <a:spLocks/>
          </p:cNvSpPr>
          <p:nvPr>
            <p:ph type="sldNum"/>
          </p:nvPr>
        </p:nvSpPr>
        <p:spPr>
          <a:xfrm rot="0">
            <a:off x="6457950" y="8470900"/>
            <a:ext cx="2056765" cy="483235"/>
          </a:xfrm>
          <a:prstGeom prst="rect"/>
        </p:spPr>
        <p:txBody>
          <a:bodyPr wrap="square" lIns="91440" tIns="45720" rIns="91440" bIns="45720" vert="horz" anchor="ctr">
            <a:noAutofit/>
          </a:bodyPr>
          <a:lstStyle/>
          <a:p>
            <a:pPr marL="0" indent="0" rtl="0" algn="r" defTabSz="914400" eaLnBrk="1" latinLnBrk="0" hangingPunct="1">
              <a:buFontTx/>
              <a:buNone/>
            </a:pPr>
            <a:fld id="{B9320F77-B9A0-41C5-862A-B4B631284C64}" type="slidenum">
              <a:rPr sz="1200">
                <a:solidFill>
                  <a:schemeClr val="tx1">
                    <a:tint val="75000"/>
                  </a:schemeClr>
                </a:solidFill>
                <a:latin typeface="맑은 고딕" charset="0"/>
                <a:ea typeface="맑은 고딕" charset="0"/>
              </a:rPr>
              <a:t>‹#›</a:t>
            </a:fld>
            <a:endParaRPr lang="ko-KR" altLang="en-US" sz="1200">
              <a:solidFill>
                <a:schemeClr val="tx1">
                  <a:tint val="75000"/>
                </a:schemeClr>
              </a:solidFill>
              <a:latin typeface="맑은 고딕" charset="0"/>
              <a:ea typeface="맑은 고딕" charset="0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 0"/>
          <p:cNvSpPr txBox="1">
            <a:spLocks/>
          </p:cNvSpPr>
          <p:nvPr>
            <p:ph type="title"/>
          </p:nvPr>
        </p:nvSpPr>
        <p:spPr>
          <a:xfrm rot="0">
            <a:off x="624205" y="2280285"/>
            <a:ext cx="7884795" cy="3796665"/>
          </a:xfrm>
          <a:prstGeom prst="rect"/>
        </p:spPr>
        <p:txBody>
          <a:bodyPr wrap="square" lIns="91440" tIns="45720" rIns="91440" bIns="45720" vert="horz" anchor="b">
            <a:normAutofit fontScale="100000" lnSpcReduction="0"/>
          </a:bodyPr>
          <a:lstStyle/>
          <a:p>
            <a:pPr marL="0" indent="0" rtl="0" algn="l" defTabSz="914400" eaLnBrk="1" latinLnBrk="0" hangingPunct="1">
              <a:buFontTx/>
              <a:buNone/>
            </a:pPr>
            <a:r>
              <a:rPr sz="6000">
                <a:solidFill>
                  <a:schemeClr val="tx1"/>
                </a:solidFill>
                <a:latin typeface="맑은 고딕" charset="0"/>
                <a:ea typeface="맑은 고딕" charset="0"/>
              </a:rPr>
              <a:t>마스터 제목 스타일 편집</a:t>
            </a:r>
            <a:endParaRPr lang="ko-KR" altLang="en-US" sz="6000">
              <a:solidFill>
                <a:schemeClr val="tx1"/>
              </a:solidFill>
              <a:latin typeface="맑은 고딕" charset="0"/>
              <a:ea typeface="맑은 고딕" charset="0"/>
            </a:endParaRPr>
          </a:p>
        </p:txBody>
      </p:sp>
      <p:sp>
        <p:nvSpPr>
          <p:cNvPr id="3" name="Rect 0"/>
          <p:cNvSpPr txBox="1">
            <a:spLocks/>
          </p:cNvSpPr>
          <p:nvPr>
            <p:ph type="body"/>
          </p:nvPr>
        </p:nvSpPr>
        <p:spPr>
          <a:xfrm rot="0">
            <a:off x="624205" y="6121400"/>
            <a:ext cx="7884795" cy="1993265"/>
          </a:xfrm>
          <a:prstGeom prst="rect"/>
        </p:spPr>
        <p:txBody>
          <a:bodyPr wrap="square" lIns="91440" tIns="45720" rIns="91440" bIns="45720" vert="horz" anchor="t">
            <a:normAutofit fontScale="100000" lnSpcReduction="0"/>
          </a:bodyPr>
          <a:lstStyle/>
          <a:p>
            <a:pPr marL="0" indent="0" rtl="0" algn="l" defTabSz="914400" eaLnBrk="1" latinLnBrk="0" hangingPunct="1">
              <a:buFontTx/>
              <a:buNone/>
            </a:pPr>
            <a:r>
              <a:rPr sz="2400">
                <a:solidFill>
                  <a:schemeClr val="tx1">
                    <a:tint val="75000"/>
                  </a:schemeClr>
                </a:solidFill>
                <a:latin typeface="맑은 고딕" charset="0"/>
                <a:ea typeface="맑은 고딕" charset="0"/>
              </a:rPr>
              <a:t>마스터 텍스트 스타일 편집</a:t>
            </a:r>
            <a:endParaRPr lang="ko-KR" altLang="en-US" sz="2400">
              <a:solidFill>
                <a:schemeClr val="tx1">
                  <a:tint val="75000"/>
                </a:schemeClr>
              </a:solidFill>
              <a:latin typeface="맑은 고딕" charset="0"/>
              <a:ea typeface="맑은 고딕" charset="0"/>
            </a:endParaRPr>
          </a:p>
        </p:txBody>
      </p:sp>
      <p:sp>
        <p:nvSpPr>
          <p:cNvPr id="4" name="Rect 0"/>
          <p:cNvSpPr txBox="1">
            <a:spLocks/>
          </p:cNvSpPr>
          <p:nvPr>
            <p:ph type="dt"/>
          </p:nvPr>
        </p:nvSpPr>
        <p:spPr>
          <a:xfrm rot="0">
            <a:off x="628015" y="8470900"/>
            <a:ext cx="2056765" cy="483235"/>
          </a:xfrm>
          <a:prstGeom prst="rect"/>
        </p:spPr>
        <p:txBody>
          <a:bodyPr wrap="square" lIns="91440" tIns="45720" rIns="91440" bIns="45720" vert="horz" anchor="ctr">
            <a:noAutofit/>
          </a:bodyPr>
          <a:lstStyle/>
          <a:p>
            <a:pPr marL="0" indent="0" rtl="0" algn="l" defTabSz="914400" eaLnBrk="1" latinLnBrk="0" hangingPunct="1">
              <a:buFontTx/>
              <a:buNone/>
            </a:pPr>
            <a:fld id="{B9320F77-B9A0-41C5-862A-B4B631284C64}" type="datetime1">
              <a:rPr lang="ko-KR" altLang="en-US" sz="1200">
                <a:solidFill>
                  <a:schemeClr val="tx1">
                    <a:tint val="75000"/>
                  </a:schemeClr>
                </a:solidFill>
                <a:latin typeface="맑은 고딕" charset="0"/>
                <a:ea typeface="맑은 고딕" charset="0"/>
              </a:rPr>
              <a:t>2023-09-22</a:t>
            </a:fld>
            <a:endParaRPr lang="ko-KR" altLang="en-US" sz="1200">
              <a:solidFill>
                <a:schemeClr val="tx1">
                  <a:tint val="75000"/>
                </a:schemeClr>
              </a:solidFill>
              <a:latin typeface="맑은 고딕" charset="0"/>
              <a:ea typeface="맑은 고딕" charset="0"/>
            </a:endParaRPr>
          </a:p>
        </p:txBody>
      </p:sp>
      <p:sp>
        <p:nvSpPr>
          <p:cNvPr id="5" name="Rect 0"/>
          <p:cNvSpPr txBox="1">
            <a:spLocks/>
          </p:cNvSpPr>
          <p:nvPr>
            <p:ph type="ftr"/>
          </p:nvPr>
        </p:nvSpPr>
        <p:spPr>
          <a:xfrm rot="0">
            <a:off x="3029585" y="8470900"/>
            <a:ext cx="3085465" cy="483235"/>
          </a:xfrm>
          <a:prstGeom prst="rect"/>
        </p:spPr>
        <p:txBody>
          <a:bodyPr wrap="square" lIns="91440" tIns="45720" rIns="91440" bIns="45720" vert="horz" anchor="ctr">
            <a:noAutofit/>
          </a:bodyPr>
          <a:lstStyle/>
          <a:p>
            <a:pPr marL="0" indent="0" rtl="0" algn="ctr" defTabSz="914400" eaLnBrk="1" latinLnBrk="0" hangingPunct="1">
              <a:buFontTx/>
              <a:buNone/>
            </a:pPr>
            <a:endParaRPr lang="ko-KR" altLang="en-US" sz="1200">
              <a:solidFill>
                <a:schemeClr val="tx1">
                  <a:tint val="75000"/>
                </a:schemeClr>
              </a:solidFill>
              <a:latin typeface="맑은 고딕" charset="0"/>
              <a:ea typeface="맑은 고딕" charset="0"/>
            </a:endParaRPr>
          </a:p>
        </p:txBody>
      </p:sp>
      <p:sp>
        <p:nvSpPr>
          <p:cNvPr id="6" name="Rect 0"/>
          <p:cNvSpPr txBox="1">
            <a:spLocks/>
          </p:cNvSpPr>
          <p:nvPr>
            <p:ph type="sldNum"/>
          </p:nvPr>
        </p:nvSpPr>
        <p:spPr>
          <a:xfrm rot="0">
            <a:off x="6457950" y="8470900"/>
            <a:ext cx="2056765" cy="483235"/>
          </a:xfrm>
          <a:prstGeom prst="rect"/>
        </p:spPr>
        <p:txBody>
          <a:bodyPr wrap="square" lIns="91440" tIns="45720" rIns="91440" bIns="45720" vert="horz" anchor="ctr">
            <a:noAutofit/>
          </a:bodyPr>
          <a:lstStyle/>
          <a:p>
            <a:pPr marL="0" indent="0" rtl="0" algn="r" defTabSz="914400" eaLnBrk="1" latinLnBrk="0" hangingPunct="1">
              <a:buFontTx/>
              <a:buNone/>
            </a:pPr>
            <a:fld id="{B9320F77-B9A0-41C5-862A-B4B631284C64}" type="slidenum">
              <a:rPr sz="1200">
                <a:solidFill>
                  <a:schemeClr val="tx1">
                    <a:tint val="75000"/>
                  </a:schemeClr>
                </a:solidFill>
                <a:latin typeface="맑은 고딕" charset="0"/>
                <a:ea typeface="맑은 고딕" charset="0"/>
              </a:rPr>
              <a:t>‹#›</a:t>
            </a:fld>
            <a:endParaRPr lang="ko-KR" altLang="en-US" sz="1200">
              <a:solidFill>
                <a:schemeClr val="tx1">
                  <a:tint val="75000"/>
                </a:schemeClr>
              </a:solidFill>
              <a:latin typeface="맑은 고딕" charset="0"/>
              <a:ea typeface="맑은 고딕" charset="0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 0"/>
          <p:cNvSpPr txBox="1">
            <a:spLocks/>
          </p:cNvSpPr>
          <p:nvPr>
            <p:ph type="title"/>
          </p:nvPr>
        </p:nvSpPr>
        <p:spPr>
          <a:xfrm rot="0">
            <a:off x="629920" y="482600"/>
            <a:ext cx="7884795" cy="1764665"/>
          </a:xfrm>
          <a:prstGeom prst="rect"/>
        </p:spPr>
        <p:txBody>
          <a:bodyPr wrap="square" lIns="91440" tIns="45720" rIns="91440" bIns="45720" vert="horz" anchor="ctr">
            <a:normAutofit fontScale="100000" lnSpcReduction="0"/>
          </a:bodyPr>
          <a:lstStyle/>
          <a:p>
            <a:pPr marL="0" indent="0" rtl="0" algn="l" defTabSz="914400" eaLnBrk="1" latinLnBrk="0" hangingPunct="1">
              <a:buFontTx/>
              <a:buNone/>
            </a:pPr>
            <a:r>
              <a:rPr sz="4400">
                <a:solidFill>
                  <a:schemeClr val="tx1"/>
                </a:solidFill>
                <a:latin typeface="맑은 고딕" charset="0"/>
                <a:ea typeface="맑은 고딕" charset="0"/>
              </a:rPr>
              <a:t>마스터 제목 스타일 편집</a:t>
            </a:r>
            <a:endParaRPr lang="ko-KR" altLang="en-US" sz="4400">
              <a:solidFill>
                <a:schemeClr val="tx1"/>
              </a:solidFill>
              <a:latin typeface="맑은 고딕" charset="0"/>
              <a:ea typeface="맑은 고딕" charset="0"/>
            </a:endParaRPr>
          </a:p>
        </p:txBody>
      </p:sp>
      <p:sp>
        <p:nvSpPr>
          <p:cNvPr id="3" name="Rect 0"/>
          <p:cNvSpPr txBox="1">
            <a:spLocks/>
          </p:cNvSpPr>
          <p:nvPr>
            <p:ph type="obj"/>
          </p:nvPr>
        </p:nvSpPr>
        <p:spPr>
          <a:xfrm rot="0">
            <a:off x="628015" y="2438400"/>
            <a:ext cx="3885565" cy="5791835"/>
          </a:xfrm>
          <a:prstGeom prst="rect"/>
        </p:spPr>
        <p:txBody>
          <a:bodyPr wrap="square" lIns="91440" tIns="45720" rIns="91440" bIns="45720" vert="horz" anchor="t">
            <a:normAutofit fontScale="100000" lnSpcReduction="0"/>
          </a:bodyPr>
          <a:lstStyle/>
          <a:p>
            <a:pPr marL="228600" indent="-228600" rtl="0" algn="l" defTabSz="914400" eaLnBrk="1" latinLnBrk="0" hangingPunct="1"/>
            <a:r>
              <a:rPr sz="2800">
                <a:solidFill>
                  <a:schemeClr val="tx1"/>
                </a:solidFill>
                <a:latin typeface="맑은 고딕" charset="0"/>
                <a:ea typeface="맑은 고딕" charset="0"/>
              </a:rPr>
              <a:t>마스터 텍스트 스타일 편집</a:t>
            </a:r>
            <a:endParaRPr lang="ko-KR" altLang="en-US" sz="2800">
              <a:solidFill>
                <a:schemeClr val="tx1"/>
              </a:solidFill>
              <a:latin typeface="맑은 고딕" charset="0"/>
              <a:ea typeface="맑은 고딕" charset="0"/>
            </a:endParaRPr>
          </a:p>
          <a:p>
            <a:pPr marL="228600" indent="-228600" rtl="0" algn="l" defTabSz="914400" eaLnBrk="1" latinLnBrk="0" hangingPunct="1">
              <a:buFont typeface="Arial"/>
              <a:buChar char="•"/>
            </a:pPr>
            <a:r>
              <a:rPr sz="2800">
                <a:solidFill>
                  <a:schemeClr val="tx1"/>
                </a:solidFill>
                <a:latin typeface="맑은 고딕" charset="0"/>
                <a:ea typeface="맑은 고딕" charset="0"/>
              </a:rPr>
              <a:t>둘째 수준</a:t>
            </a:r>
            <a:endParaRPr lang="ko-KR" altLang="en-US" sz="2800">
              <a:solidFill>
                <a:schemeClr val="tx1"/>
              </a:solidFill>
              <a:latin typeface="맑은 고딕" charset="0"/>
              <a:ea typeface="맑은 고딕" charset="0"/>
            </a:endParaRPr>
          </a:p>
          <a:p>
            <a:pPr marL="228600" indent="-228600" rtl="0" algn="l" defTabSz="914400" eaLnBrk="1" latinLnBrk="0" hangingPunct="1">
              <a:buFont typeface="Arial"/>
              <a:buChar char="•"/>
            </a:pPr>
            <a:r>
              <a:rPr sz="2800">
                <a:solidFill>
                  <a:schemeClr val="tx1"/>
                </a:solidFill>
                <a:latin typeface="맑은 고딕" charset="0"/>
                <a:ea typeface="맑은 고딕" charset="0"/>
              </a:rPr>
              <a:t>셋째 수준</a:t>
            </a:r>
            <a:endParaRPr lang="ko-KR" altLang="en-US" sz="2800">
              <a:solidFill>
                <a:schemeClr val="tx1"/>
              </a:solidFill>
              <a:latin typeface="맑은 고딕" charset="0"/>
              <a:ea typeface="맑은 고딕" charset="0"/>
            </a:endParaRPr>
          </a:p>
          <a:p>
            <a:pPr marL="228600" indent="-228600" rtl="0" algn="l" defTabSz="914400" eaLnBrk="1" latinLnBrk="0" hangingPunct="1">
              <a:buFont typeface="Arial"/>
              <a:buChar char="•"/>
            </a:pPr>
            <a:r>
              <a:rPr sz="2800">
                <a:solidFill>
                  <a:schemeClr val="tx1"/>
                </a:solidFill>
                <a:latin typeface="맑은 고딕" charset="0"/>
                <a:ea typeface="맑은 고딕" charset="0"/>
              </a:rPr>
              <a:t>넷째 수준</a:t>
            </a:r>
            <a:endParaRPr lang="ko-KR" altLang="en-US" sz="2800">
              <a:solidFill>
                <a:schemeClr val="tx1"/>
              </a:solidFill>
              <a:latin typeface="맑은 고딕" charset="0"/>
              <a:ea typeface="맑은 고딕" charset="0"/>
            </a:endParaRPr>
          </a:p>
          <a:p>
            <a:pPr marL="228600" indent="-228600" rtl="0" algn="l" defTabSz="914400" eaLnBrk="1" latinLnBrk="0" hangingPunct="1">
              <a:buFont typeface="Arial"/>
              <a:buChar char="•"/>
            </a:pPr>
            <a:r>
              <a:rPr sz="2800">
                <a:solidFill>
                  <a:schemeClr val="tx1"/>
                </a:solidFill>
                <a:latin typeface="맑은 고딕" charset="0"/>
                <a:ea typeface="맑은 고딕" charset="0"/>
              </a:rPr>
              <a:t>다섯째 수준</a:t>
            </a:r>
            <a:endParaRPr lang="ko-KR" altLang="en-US" sz="2800">
              <a:solidFill>
                <a:schemeClr val="tx1"/>
              </a:solidFill>
              <a:latin typeface="맑은 고딕" charset="0"/>
              <a:ea typeface="맑은 고딕" charset="0"/>
            </a:endParaRPr>
          </a:p>
        </p:txBody>
      </p:sp>
      <p:sp>
        <p:nvSpPr>
          <p:cNvPr id="4" name="Rect 0"/>
          <p:cNvSpPr txBox="1">
            <a:spLocks/>
          </p:cNvSpPr>
          <p:nvPr>
            <p:ph type="obj"/>
          </p:nvPr>
        </p:nvSpPr>
        <p:spPr>
          <a:xfrm rot="0">
            <a:off x="4629150" y="2438400"/>
            <a:ext cx="3885565" cy="5791835"/>
          </a:xfrm>
          <a:prstGeom prst="rect"/>
        </p:spPr>
        <p:txBody>
          <a:bodyPr wrap="square" lIns="91440" tIns="45720" rIns="91440" bIns="45720" vert="horz" anchor="t">
            <a:normAutofit fontScale="100000" lnSpcReduction="0"/>
          </a:bodyPr>
          <a:lstStyle/>
          <a:p>
            <a:pPr marL="228600" indent="-228600" rtl="0" algn="l" defTabSz="914400" eaLnBrk="1" latinLnBrk="0" hangingPunct="1"/>
            <a:r>
              <a:rPr sz="2800">
                <a:solidFill>
                  <a:schemeClr val="tx1"/>
                </a:solidFill>
                <a:latin typeface="맑은 고딕" charset="0"/>
                <a:ea typeface="맑은 고딕" charset="0"/>
              </a:rPr>
              <a:t>마스터 텍스트 스타일 편집</a:t>
            </a:r>
            <a:endParaRPr lang="ko-KR" altLang="en-US" sz="2800">
              <a:solidFill>
                <a:schemeClr val="tx1"/>
              </a:solidFill>
              <a:latin typeface="맑은 고딕" charset="0"/>
              <a:ea typeface="맑은 고딕" charset="0"/>
            </a:endParaRPr>
          </a:p>
          <a:p>
            <a:pPr marL="228600" indent="-228600" rtl="0" algn="l" defTabSz="914400" eaLnBrk="1" latinLnBrk="0" hangingPunct="1">
              <a:buFont typeface="Arial"/>
              <a:buChar char="•"/>
            </a:pPr>
            <a:r>
              <a:rPr sz="2800">
                <a:solidFill>
                  <a:schemeClr val="tx1"/>
                </a:solidFill>
                <a:latin typeface="맑은 고딕" charset="0"/>
                <a:ea typeface="맑은 고딕" charset="0"/>
              </a:rPr>
              <a:t>둘째 수준</a:t>
            </a:r>
            <a:endParaRPr lang="ko-KR" altLang="en-US" sz="2800">
              <a:solidFill>
                <a:schemeClr val="tx1"/>
              </a:solidFill>
              <a:latin typeface="맑은 고딕" charset="0"/>
              <a:ea typeface="맑은 고딕" charset="0"/>
            </a:endParaRPr>
          </a:p>
          <a:p>
            <a:pPr marL="228600" indent="-228600" rtl="0" algn="l" defTabSz="914400" eaLnBrk="1" latinLnBrk="0" hangingPunct="1">
              <a:buFont typeface="Arial"/>
              <a:buChar char="•"/>
            </a:pPr>
            <a:r>
              <a:rPr sz="2800">
                <a:solidFill>
                  <a:schemeClr val="tx1"/>
                </a:solidFill>
                <a:latin typeface="맑은 고딕" charset="0"/>
                <a:ea typeface="맑은 고딕" charset="0"/>
              </a:rPr>
              <a:t>셋째 수준</a:t>
            </a:r>
            <a:endParaRPr lang="ko-KR" altLang="en-US" sz="2800">
              <a:solidFill>
                <a:schemeClr val="tx1"/>
              </a:solidFill>
              <a:latin typeface="맑은 고딕" charset="0"/>
              <a:ea typeface="맑은 고딕" charset="0"/>
            </a:endParaRPr>
          </a:p>
          <a:p>
            <a:pPr marL="228600" indent="-228600" rtl="0" algn="l" defTabSz="914400" eaLnBrk="1" latinLnBrk="0" hangingPunct="1">
              <a:buFont typeface="Arial"/>
              <a:buChar char="•"/>
            </a:pPr>
            <a:r>
              <a:rPr sz="2800">
                <a:solidFill>
                  <a:schemeClr val="tx1"/>
                </a:solidFill>
                <a:latin typeface="맑은 고딕" charset="0"/>
                <a:ea typeface="맑은 고딕" charset="0"/>
              </a:rPr>
              <a:t>넷째 수준</a:t>
            </a:r>
            <a:endParaRPr lang="ko-KR" altLang="en-US" sz="2800">
              <a:solidFill>
                <a:schemeClr val="tx1"/>
              </a:solidFill>
              <a:latin typeface="맑은 고딕" charset="0"/>
              <a:ea typeface="맑은 고딕" charset="0"/>
            </a:endParaRPr>
          </a:p>
          <a:p>
            <a:pPr marL="228600" indent="-228600" rtl="0" algn="l" defTabSz="914400" eaLnBrk="1" latinLnBrk="0" hangingPunct="1">
              <a:buFont typeface="Arial"/>
              <a:buChar char="•"/>
            </a:pPr>
            <a:r>
              <a:rPr sz="2800">
                <a:solidFill>
                  <a:schemeClr val="tx1"/>
                </a:solidFill>
                <a:latin typeface="맑은 고딕" charset="0"/>
                <a:ea typeface="맑은 고딕" charset="0"/>
              </a:rPr>
              <a:t>다섯째 수준</a:t>
            </a:r>
            <a:endParaRPr lang="ko-KR" altLang="en-US" sz="2800">
              <a:solidFill>
                <a:schemeClr val="tx1"/>
              </a:solidFill>
              <a:latin typeface="맑은 고딕" charset="0"/>
              <a:ea typeface="맑은 고딕" charset="0"/>
            </a:endParaRPr>
          </a:p>
        </p:txBody>
      </p:sp>
      <p:sp>
        <p:nvSpPr>
          <p:cNvPr id="5" name="Rect 0"/>
          <p:cNvSpPr txBox="1">
            <a:spLocks/>
          </p:cNvSpPr>
          <p:nvPr>
            <p:ph type="dt"/>
          </p:nvPr>
        </p:nvSpPr>
        <p:spPr>
          <a:xfrm rot="0">
            <a:off x="628015" y="8470900"/>
            <a:ext cx="2056765" cy="483235"/>
          </a:xfrm>
          <a:prstGeom prst="rect"/>
        </p:spPr>
        <p:txBody>
          <a:bodyPr wrap="square" lIns="91440" tIns="45720" rIns="91440" bIns="45720" vert="horz" anchor="ctr">
            <a:noAutofit/>
          </a:bodyPr>
          <a:lstStyle/>
          <a:p>
            <a:pPr marL="0" indent="0" rtl="0" algn="l" defTabSz="914400" eaLnBrk="1" latinLnBrk="0" hangingPunct="1">
              <a:buFontTx/>
              <a:buNone/>
            </a:pPr>
            <a:fld id="{B9320F77-B9A0-41C5-862A-B4B631284C64}" type="datetime1">
              <a:rPr lang="ko-KR" altLang="en-US" sz="1200">
                <a:solidFill>
                  <a:schemeClr val="tx1">
                    <a:tint val="75000"/>
                  </a:schemeClr>
                </a:solidFill>
                <a:latin typeface="맑은 고딕" charset="0"/>
                <a:ea typeface="맑은 고딕" charset="0"/>
              </a:rPr>
              <a:t>2023-09-22</a:t>
            </a:fld>
            <a:endParaRPr lang="ko-KR" altLang="en-US" sz="1200">
              <a:solidFill>
                <a:schemeClr val="tx1">
                  <a:tint val="75000"/>
                </a:schemeClr>
              </a:solidFill>
              <a:latin typeface="맑은 고딕" charset="0"/>
              <a:ea typeface="맑은 고딕" charset="0"/>
            </a:endParaRPr>
          </a:p>
        </p:txBody>
      </p:sp>
      <p:sp>
        <p:nvSpPr>
          <p:cNvPr id="6" name="Rect 0"/>
          <p:cNvSpPr txBox="1">
            <a:spLocks/>
          </p:cNvSpPr>
          <p:nvPr>
            <p:ph type="ftr"/>
          </p:nvPr>
        </p:nvSpPr>
        <p:spPr>
          <a:xfrm rot="0">
            <a:off x="3029585" y="8470900"/>
            <a:ext cx="3085465" cy="483235"/>
          </a:xfrm>
          <a:prstGeom prst="rect"/>
        </p:spPr>
        <p:txBody>
          <a:bodyPr wrap="square" lIns="91440" tIns="45720" rIns="91440" bIns="45720" vert="horz" anchor="ctr">
            <a:noAutofit/>
          </a:bodyPr>
          <a:lstStyle/>
          <a:p>
            <a:pPr marL="0" indent="0" rtl="0" algn="ctr" defTabSz="914400" eaLnBrk="1" latinLnBrk="0" hangingPunct="1">
              <a:buFontTx/>
              <a:buNone/>
            </a:pPr>
            <a:endParaRPr lang="ko-KR" altLang="en-US" sz="1200">
              <a:solidFill>
                <a:schemeClr val="tx1">
                  <a:tint val="75000"/>
                </a:schemeClr>
              </a:solidFill>
              <a:latin typeface="맑은 고딕" charset="0"/>
              <a:ea typeface="맑은 고딕" charset="0"/>
            </a:endParaRPr>
          </a:p>
        </p:txBody>
      </p:sp>
      <p:sp>
        <p:nvSpPr>
          <p:cNvPr id="7" name="Rect 0"/>
          <p:cNvSpPr txBox="1">
            <a:spLocks/>
          </p:cNvSpPr>
          <p:nvPr>
            <p:ph type="sldNum"/>
          </p:nvPr>
        </p:nvSpPr>
        <p:spPr>
          <a:xfrm rot="0">
            <a:off x="6457950" y="8470900"/>
            <a:ext cx="2056765" cy="483235"/>
          </a:xfrm>
          <a:prstGeom prst="rect"/>
        </p:spPr>
        <p:txBody>
          <a:bodyPr wrap="square" lIns="91440" tIns="45720" rIns="91440" bIns="45720" vert="horz" anchor="ctr">
            <a:noAutofit/>
          </a:bodyPr>
          <a:lstStyle/>
          <a:p>
            <a:pPr marL="0" indent="0" rtl="0" algn="r" defTabSz="914400" eaLnBrk="1" latinLnBrk="0" hangingPunct="1">
              <a:buFontTx/>
              <a:buNone/>
            </a:pPr>
            <a:fld id="{B9320F77-B9A0-41C5-862A-B4B631284C64}" type="slidenum">
              <a:rPr sz="1200">
                <a:solidFill>
                  <a:schemeClr val="tx1">
                    <a:tint val="75000"/>
                  </a:schemeClr>
                </a:solidFill>
                <a:latin typeface="맑은 고딕" charset="0"/>
                <a:ea typeface="맑은 고딕" charset="0"/>
              </a:rPr>
              <a:t>‹#›</a:t>
            </a:fld>
            <a:endParaRPr lang="ko-KR" altLang="en-US" sz="1200">
              <a:solidFill>
                <a:schemeClr val="tx1">
                  <a:tint val="75000"/>
                </a:schemeClr>
              </a:solidFill>
              <a:latin typeface="맑은 고딕" charset="0"/>
              <a:ea typeface="맑은 고딕" charset="0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 0"/>
          <p:cNvSpPr txBox="1">
            <a:spLocks/>
          </p:cNvSpPr>
          <p:nvPr>
            <p:ph type="title"/>
          </p:nvPr>
        </p:nvSpPr>
        <p:spPr>
          <a:xfrm rot="0">
            <a:off x="630555" y="482600"/>
            <a:ext cx="7884795" cy="1764665"/>
          </a:xfrm>
          <a:prstGeom prst="rect"/>
        </p:spPr>
        <p:txBody>
          <a:bodyPr wrap="square" lIns="91440" tIns="45720" rIns="91440" bIns="45720" vert="horz" anchor="ctr">
            <a:normAutofit fontScale="100000" lnSpcReduction="0"/>
          </a:bodyPr>
          <a:lstStyle/>
          <a:p>
            <a:pPr marL="0" indent="0" rtl="0" algn="l" defTabSz="914400" eaLnBrk="1" latinLnBrk="0" hangingPunct="1">
              <a:buFontTx/>
              <a:buNone/>
            </a:pPr>
            <a:r>
              <a:rPr sz="4400">
                <a:solidFill>
                  <a:schemeClr val="tx1"/>
                </a:solidFill>
                <a:latin typeface="맑은 고딕" charset="0"/>
                <a:ea typeface="맑은 고딕" charset="0"/>
              </a:rPr>
              <a:t>마스터 제목 스타일 편집</a:t>
            </a:r>
            <a:endParaRPr lang="ko-KR" altLang="en-US" sz="4400">
              <a:solidFill>
                <a:schemeClr val="tx1"/>
              </a:solidFill>
              <a:latin typeface="맑은 고딕" charset="0"/>
              <a:ea typeface="맑은 고딕" charset="0"/>
            </a:endParaRPr>
          </a:p>
        </p:txBody>
      </p:sp>
      <p:sp>
        <p:nvSpPr>
          <p:cNvPr id="3" name="Rect 0"/>
          <p:cNvSpPr txBox="1">
            <a:spLocks/>
          </p:cNvSpPr>
          <p:nvPr>
            <p:ph type="body"/>
          </p:nvPr>
        </p:nvSpPr>
        <p:spPr>
          <a:xfrm rot="0">
            <a:off x="630555" y="2240915"/>
            <a:ext cx="3866515" cy="1092835"/>
          </a:xfrm>
          <a:prstGeom prst="rect"/>
        </p:spPr>
        <p:txBody>
          <a:bodyPr wrap="square" lIns="91440" tIns="45720" rIns="91440" bIns="45720" vert="horz" anchor="b">
            <a:normAutofit fontScale="100000" lnSpcReduction="0"/>
          </a:bodyPr>
          <a:lstStyle/>
          <a:p>
            <a:pPr marL="0" indent="0" rtl="0" algn="l" defTabSz="914400" eaLnBrk="1" latinLnBrk="0" hangingPunct="1">
              <a:buFontTx/>
              <a:buNone/>
            </a:pPr>
            <a:r>
              <a:rPr sz="2400" b="1">
                <a:solidFill>
                  <a:schemeClr val="tx1"/>
                </a:solidFill>
                <a:latin typeface="맑은 고딕" charset="0"/>
                <a:ea typeface="맑은 고딕" charset="0"/>
              </a:rPr>
              <a:t>마스터 텍스트 스타일 편집</a:t>
            </a:r>
            <a:endParaRPr lang="ko-KR" altLang="en-US" sz="2400" b="1">
              <a:solidFill>
                <a:schemeClr val="tx1"/>
              </a:solidFill>
              <a:latin typeface="맑은 고딕" charset="0"/>
              <a:ea typeface="맑은 고딕" charset="0"/>
            </a:endParaRPr>
          </a:p>
        </p:txBody>
      </p:sp>
      <p:sp>
        <p:nvSpPr>
          <p:cNvPr id="4" name="Rect 0"/>
          <p:cNvSpPr txBox="1">
            <a:spLocks/>
          </p:cNvSpPr>
          <p:nvPr>
            <p:ph type="obj"/>
          </p:nvPr>
        </p:nvSpPr>
        <p:spPr>
          <a:xfrm rot="0">
            <a:off x="630555" y="3340100"/>
            <a:ext cx="3866515" cy="4902835"/>
          </a:xfrm>
          <a:prstGeom prst="rect"/>
        </p:spPr>
        <p:txBody>
          <a:bodyPr wrap="square" lIns="91440" tIns="45720" rIns="91440" bIns="45720" vert="horz" anchor="t">
            <a:normAutofit fontScale="100000" lnSpcReduction="0"/>
          </a:bodyPr>
          <a:lstStyle/>
          <a:p>
            <a:pPr marL="228600" indent="-228600" rtl="0" algn="l" defTabSz="914400" eaLnBrk="1" latinLnBrk="0" hangingPunct="1"/>
            <a:r>
              <a:rPr sz="2800">
                <a:solidFill>
                  <a:schemeClr val="tx1"/>
                </a:solidFill>
                <a:latin typeface="맑은 고딕" charset="0"/>
                <a:ea typeface="맑은 고딕" charset="0"/>
              </a:rPr>
              <a:t>마스터 텍스트 스타일 편집</a:t>
            </a:r>
            <a:endParaRPr lang="ko-KR" altLang="en-US" sz="2800">
              <a:solidFill>
                <a:schemeClr val="tx1"/>
              </a:solidFill>
              <a:latin typeface="맑은 고딕" charset="0"/>
              <a:ea typeface="맑은 고딕" charset="0"/>
            </a:endParaRPr>
          </a:p>
          <a:p>
            <a:pPr marL="228600" indent="-228600" rtl="0" algn="l" defTabSz="914400" eaLnBrk="1" latinLnBrk="0" hangingPunct="1">
              <a:buFont typeface="Arial"/>
              <a:buChar char="•"/>
            </a:pPr>
            <a:r>
              <a:rPr sz="2800">
                <a:solidFill>
                  <a:schemeClr val="tx1"/>
                </a:solidFill>
                <a:latin typeface="맑은 고딕" charset="0"/>
                <a:ea typeface="맑은 고딕" charset="0"/>
              </a:rPr>
              <a:t>둘째 수준</a:t>
            </a:r>
            <a:endParaRPr lang="ko-KR" altLang="en-US" sz="2800">
              <a:solidFill>
                <a:schemeClr val="tx1"/>
              </a:solidFill>
              <a:latin typeface="맑은 고딕" charset="0"/>
              <a:ea typeface="맑은 고딕" charset="0"/>
            </a:endParaRPr>
          </a:p>
          <a:p>
            <a:pPr marL="228600" indent="-228600" rtl="0" algn="l" defTabSz="914400" eaLnBrk="1" latinLnBrk="0" hangingPunct="1">
              <a:buFont typeface="Arial"/>
              <a:buChar char="•"/>
            </a:pPr>
            <a:r>
              <a:rPr sz="2800">
                <a:solidFill>
                  <a:schemeClr val="tx1"/>
                </a:solidFill>
                <a:latin typeface="맑은 고딕" charset="0"/>
                <a:ea typeface="맑은 고딕" charset="0"/>
              </a:rPr>
              <a:t>셋째 수준</a:t>
            </a:r>
            <a:endParaRPr lang="ko-KR" altLang="en-US" sz="2800">
              <a:solidFill>
                <a:schemeClr val="tx1"/>
              </a:solidFill>
              <a:latin typeface="맑은 고딕" charset="0"/>
              <a:ea typeface="맑은 고딕" charset="0"/>
            </a:endParaRPr>
          </a:p>
          <a:p>
            <a:pPr marL="228600" indent="-228600" rtl="0" algn="l" defTabSz="914400" eaLnBrk="1" latinLnBrk="0" hangingPunct="1">
              <a:buFont typeface="Arial"/>
              <a:buChar char="•"/>
            </a:pPr>
            <a:r>
              <a:rPr sz="2800">
                <a:solidFill>
                  <a:schemeClr val="tx1"/>
                </a:solidFill>
                <a:latin typeface="맑은 고딕" charset="0"/>
                <a:ea typeface="맑은 고딕" charset="0"/>
              </a:rPr>
              <a:t>넷째 수준</a:t>
            </a:r>
            <a:endParaRPr lang="ko-KR" altLang="en-US" sz="2800">
              <a:solidFill>
                <a:schemeClr val="tx1"/>
              </a:solidFill>
              <a:latin typeface="맑은 고딕" charset="0"/>
              <a:ea typeface="맑은 고딕" charset="0"/>
            </a:endParaRPr>
          </a:p>
          <a:p>
            <a:pPr marL="228600" indent="-228600" rtl="0" algn="l" defTabSz="914400" eaLnBrk="1" latinLnBrk="0" hangingPunct="1">
              <a:buFont typeface="Arial"/>
              <a:buChar char="•"/>
            </a:pPr>
            <a:r>
              <a:rPr sz="2800">
                <a:solidFill>
                  <a:schemeClr val="tx1"/>
                </a:solidFill>
                <a:latin typeface="맑은 고딕" charset="0"/>
                <a:ea typeface="맑은 고딕" charset="0"/>
              </a:rPr>
              <a:t>다섯째 수준</a:t>
            </a:r>
            <a:endParaRPr lang="ko-KR" altLang="en-US" sz="2800">
              <a:solidFill>
                <a:schemeClr val="tx1"/>
              </a:solidFill>
              <a:latin typeface="맑은 고딕" charset="0"/>
              <a:ea typeface="맑은 고딕" charset="0"/>
            </a:endParaRPr>
          </a:p>
        </p:txBody>
      </p:sp>
      <p:sp>
        <p:nvSpPr>
          <p:cNvPr id="5" name="Rect 0"/>
          <p:cNvSpPr txBox="1">
            <a:spLocks/>
          </p:cNvSpPr>
          <p:nvPr>
            <p:ph type="body"/>
          </p:nvPr>
        </p:nvSpPr>
        <p:spPr>
          <a:xfrm rot="0">
            <a:off x="4628515" y="2240915"/>
            <a:ext cx="3886835" cy="1092835"/>
          </a:xfrm>
          <a:prstGeom prst="rect"/>
        </p:spPr>
        <p:txBody>
          <a:bodyPr wrap="square" lIns="91440" tIns="45720" rIns="91440" bIns="45720" vert="horz" anchor="b">
            <a:normAutofit fontScale="100000" lnSpcReduction="0"/>
          </a:bodyPr>
          <a:lstStyle/>
          <a:p>
            <a:pPr marL="0" indent="0" rtl="0" algn="l" defTabSz="914400" eaLnBrk="1" latinLnBrk="0" hangingPunct="1">
              <a:buFontTx/>
              <a:buNone/>
            </a:pPr>
            <a:r>
              <a:rPr sz="2400" b="1">
                <a:solidFill>
                  <a:schemeClr val="tx1"/>
                </a:solidFill>
                <a:latin typeface="맑은 고딕" charset="0"/>
                <a:ea typeface="맑은 고딕" charset="0"/>
              </a:rPr>
              <a:t>마스터 텍스트 스타일 편집</a:t>
            </a:r>
            <a:endParaRPr lang="ko-KR" altLang="en-US" sz="2400" b="1">
              <a:solidFill>
                <a:schemeClr val="tx1"/>
              </a:solidFill>
              <a:latin typeface="맑은 고딕" charset="0"/>
              <a:ea typeface="맑은 고딕" charset="0"/>
            </a:endParaRPr>
          </a:p>
        </p:txBody>
      </p:sp>
      <p:sp>
        <p:nvSpPr>
          <p:cNvPr id="6" name="Rect 0"/>
          <p:cNvSpPr txBox="1">
            <a:spLocks/>
          </p:cNvSpPr>
          <p:nvPr>
            <p:ph type="obj"/>
          </p:nvPr>
        </p:nvSpPr>
        <p:spPr>
          <a:xfrm rot="0">
            <a:off x="4628515" y="3340100"/>
            <a:ext cx="3886835" cy="4902835"/>
          </a:xfrm>
          <a:prstGeom prst="rect"/>
        </p:spPr>
        <p:txBody>
          <a:bodyPr wrap="square" lIns="91440" tIns="45720" rIns="91440" bIns="45720" vert="horz" anchor="t">
            <a:normAutofit fontScale="100000" lnSpcReduction="0"/>
          </a:bodyPr>
          <a:lstStyle/>
          <a:p>
            <a:pPr marL="228600" indent="-228600" rtl="0" algn="l" defTabSz="914400" eaLnBrk="1" latinLnBrk="0" hangingPunct="1"/>
            <a:r>
              <a:rPr sz="2800">
                <a:solidFill>
                  <a:schemeClr val="tx1"/>
                </a:solidFill>
                <a:latin typeface="맑은 고딕" charset="0"/>
                <a:ea typeface="맑은 고딕" charset="0"/>
              </a:rPr>
              <a:t>마스터 텍스트 스타일 편집</a:t>
            </a:r>
            <a:endParaRPr lang="ko-KR" altLang="en-US" sz="2800">
              <a:solidFill>
                <a:schemeClr val="tx1"/>
              </a:solidFill>
              <a:latin typeface="맑은 고딕" charset="0"/>
              <a:ea typeface="맑은 고딕" charset="0"/>
            </a:endParaRPr>
          </a:p>
          <a:p>
            <a:pPr marL="228600" indent="-228600" rtl="0" algn="l" defTabSz="914400" eaLnBrk="1" latinLnBrk="0" hangingPunct="1">
              <a:buFont typeface="Arial"/>
              <a:buChar char="•"/>
            </a:pPr>
            <a:r>
              <a:rPr sz="2800">
                <a:solidFill>
                  <a:schemeClr val="tx1"/>
                </a:solidFill>
                <a:latin typeface="맑은 고딕" charset="0"/>
                <a:ea typeface="맑은 고딕" charset="0"/>
              </a:rPr>
              <a:t>둘째 수준</a:t>
            </a:r>
            <a:endParaRPr lang="ko-KR" altLang="en-US" sz="2800">
              <a:solidFill>
                <a:schemeClr val="tx1"/>
              </a:solidFill>
              <a:latin typeface="맑은 고딕" charset="0"/>
              <a:ea typeface="맑은 고딕" charset="0"/>
            </a:endParaRPr>
          </a:p>
          <a:p>
            <a:pPr marL="228600" indent="-228600" rtl="0" algn="l" defTabSz="914400" eaLnBrk="1" latinLnBrk="0" hangingPunct="1">
              <a:buFont typeface="Arial"/>
              <a:buChar char="•"/>
            </a:pPr>
            <a:r>
              <a:rPr sz="2800">
                <a:solidFill>
                  <a:schemeClr val="tx1"/>
                </a:solidFill>
                <a:latin typeface="맑은 고딕" charset="0"/>
                <a:ea typeface="맑은 고딕" charset="0"/>
              </a:rPr>
              <a:t>셋째 수준</a:t>
            </a:r>
            <a:endParaRPr lang="ko-KR" altLang="en-US" sz="2800">
              <a:solidFill>
                <a:schemeClr val="tx1"/>
              </a:solidFill>
              <a:latin typeface="맑은 고딕" charset="0"/>
              <a:ea typeface="맑은 고딕" charset="0"/>
            </a:endParaRPr>
          </a:p>
          <a:p>
            <a:pPr marL="228600" indent="-228600" rtl="0" algn="l" defTabSz="914400" eaLnBrk="1" latinLnBrk="0" hangingPunct="1">
              <a:buFont typeface="Arial"/>
              <a:buChar char="•"/>
            </a:pPr>
            <a:r>
              <a:rPr sz="2800">
                <a:solidFill>
                  <a:schemeClr val="tx1"/>
                </a:solidFill>
                <a:latin typeface="맑은 고딕" charset="0"/>
                <a:ea typeface="맑은 고딕" charset="0"/>
              </a:rPr>
              <a:t>넷째 수준</a:t>
            </a:r>
            <a:endParaRPr lang="ko-KR" altLang="en-US" sz="2800">
              <a:solidFill>
                <a:schemeClr val="tx1"/>
              </a:solidFill>
              <a:latin typeface="맑은 고딕" charset="0"/>
              <a:ea typeface="맑은 고딕" charset="0"/>
            </a:endParaRPr>
          </a:p>
          <a:p>
            <a:pPr marL="228600" indent="-228600" rtl="0" algn="l" defTabSz="914400" eaLnBrk="1" latinLnBrk="0" hangingPunct="1">
              <a:buFont typeface="Arial"/>
              <a:buChar char="•"/>
            </a:pPr>
            <a:r>
              <a:rPr sz="2800">
                <a:solidFill>
                  <a:schemeClr val="tx1"/>
                </a:solidFill>
                <a:latin typeface="맑은 고딕" charset="0"/>
                <a:ea typeface="맑은 고딕" charset="0"/>
              </a:rPr>
              <a:t>다섯째 수준</a:t>
            </a:r>
            <a:endParaRPr lang="ko-KR" altLang="en-US" sz="2800">
              <a:solidFill>
                <a:schemeClr val="tx1"/>
              </a:solidFill>
              <a:latin typeface="맑은 고딕" charset="0"/>
              <a:ea typeface="맑은 고딕" charset="0"/>
            </a:endParaRPr>
          </a:p>
        </p:txBody>
      </p:sp>
      <p:sp>
        <p:nvSpPr>
          <p:cNvPr id="7" name="Rect 0"/>
          <p:cNvSpPr txBox="1">
            <a:spLocks/>
          </p:cNvSpPr>
          <p:nvPr>
            <p:ph type="dt"/>
          </p:nvPr>
        </p:nvSpPr>
        <p:spPr>
          <a:xfrm rot="0">
            <a:off x="628015" y="8470900"/>
            <a:ext cx="2056765" cy="483235"/>
          </a:xfrm>
          <a:prstGeom prst="rect"/>
        </p:spPr>
        <p:txBody>
          <a:bodyPr wrap="square" lIns="91440" tIns="45720" rIns="91440" bIns="45720" vert="horz" anchor="ctr">
            <a:noAutofit/>
          </a:bodyPr>
          <a:lstStyle/>
          <a:p>
            <a:pPr marL="0" indent="0" rtl="0" algn="l" defTabSz="914400" eaLnBrk="1" latinLnBrk="0" hangingPunct="1">
              <a:buFontTx/>
              <a:buNone/>
            </a:pPr>
            <a:fld id="{B9320F77-B9A0-41C5-862A-B4B631284C64}" type="datetime1">
              <a:rPr lang="ko-KR" altLang="en-US" sz="1200">
                <a:solidFill>
                  <a:schemeClr val="tx1">
                    <a:tint val="75000"/>
                  </a:schemeClr>
                </a:solidFill>
                <a:latin typeface="맑은 고딕" charset="0"/>
                <a:ea typeface="맑은 고딕" charset="0"/>
              </a:rPr>
              <a:t>2023-09-22</a:t>
            </a:fld>
            <a:endParaRPr lang="ko-KR" altLang="en-US" sz="1200">
              <a:solidFill>
                <a:schemeClr val="tx1">
                  <a:tint val="75000"/>
                </a:schemeClr>
              </a:solidFill>
              <a:latin typeface="맑은 고딕" charset="0"/>
              <a:ea typeface="맑은 고딕" charset="0"/>
            </a:endParaRPr>
          </a:p>
        </p:txBody>
      </p:sp>
      <p:sp>
        <p:nvSpPr>
          <p:cNvPr id="8" name="Rect 0"/>
          <p:cNvSpPr txBox="1">
            <a:spLocks/>
          </p:cNvSpPr>
          <p:nvPr>
            <p:ph type="ftr"/>
          </p:nvPr>
        </p:nvSpPr>
        <p:spPr>
          <a:xfrm rot="0">
            <a:off x="3029585" y="8470900"/>
            <a:ext cx="3085465" cy="483235"/>
          </a:xfrm>
          <a:prstGeom prst="rect"/>
        </p:spPr>
        <p:txBody>
          <a:bodyPr wrap="square" lIns="91440" tIns="45720" rIns="91440" bIns="45720" vert="horz" anchor="ctr">
            <a:noAutofit/>
          </a:bodyPr>
          <a:lstStyle/>
          <a:p>
            <a:pPr marL="0" indent="0" rtl="0" algn="ctr" defTabSz="914400" eaLnBrk="1" latinLnBrk="0" hangingPunct="1">
              <a:buFontTx/>
              <a:buNone/>
            </a:pPr>
            <a:endParaRPr lang="ko-KR" altLang="en-US" sz="1200">
              <a:solidFill>
                <a:schemeClr val="tx1">
                  <a:tint val="75000"/>
                </a:schemeClr>
              </a:solidFill>
              <a:latin typeface="맑은 고딕" charset="0"/>
              <a:ea typeface="맑은 고딕" charset="0"/>
            </a:endParaRPr>
          </a:p>
        </p:txBody>
      </p:sp>
      <p:sp>
        <p:nvSpPr>
          <p:cNvPr id="9" name="Rect 0"/>
          <p:cNvSpPr txBox="1">
            <a:spLocks/>
          </p:cNvSpPr>
          <p:nvPr>
            <p:ph type="sldNum"/>
          </p:nvPr>
        </p:nvSpPr>
        <p:spPr>
          <a:xfrm rot="0">
            <a:off x="6457950" y="8470900"/>
            <a:ext cx="2056765" cy="483235"/>
          </a:xfrm>
          <a:prstGeom prst="rect"/>
        </p:spPr>
        <p:txBody>
          <a:bodyPr wrap="square" lIns="91440" tIns="45720" rIns="91440" bIns="45720" vert="horz" anchor="ctr">
            <a:noAutofit/>
          </a:bodyPr>
          <a:lstStyle/>
          <a:p>
            <a:pPr marL="0" indent="0" rtl="0" algn="r" defTabSz="914400" eaLnBrk="1" latinLnBrk="0" hangingPunct="1">
              <a:buFontTx/>
              <a:buNone/>
            </a:pPr>
            <a:fld id="{B9320F77-B9A0-41C5-862A-B4B631284C64}" type="slidenum">
              <a:rPr sz="1200">
                <a:solidFill>
                  <a:schemeClr val="tx1">
                    <a:tint val="75000"/>
                  </a:schemeClr>
                </a:solidFill>
                <a:latin typeface="맑은 고딕" charset="0"/>
                <a:ea typeface="맑은 고딕" charset="0"/>
              </a:rPr>
              <a:t>‹#›</a:t>
            </a:fld>
            <a:endParaRPr lang="ko-KR" altLang="en-US" sz="1200">
              <a:solidFill>
                <a:schemeClr val="tx1">
                  <a:tint val="75000"/>
                </a:schemeClr>
              </a:solidFill>
              <a:latin typeface="맑은 고딕" charset="0"/>
              <a:ea typeface="맑은 고딕" charset="0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 0"/>
          <p:cNvSpPr txBox="1">
            <a:spLocks/>
          </p:cNvSpPr>
          <p:nvPr>
            <p:ph type="title"/>
          </p:nvPr>
        </p:nvSpPr>
        <p:spPr>
          <a:xfrm rot="0">
            <a:off x="629920" y="482600"/>
            <a:ext cx="7884795" cy="1764665"/>
          </a:xfrm>
          <a:prstGeom prst="rect"/>
        </p:spPr>
        <p:txBody>
          <a:bodyPr wrap="square" lIns="91440" tIns="45720" rIns="91440" bIns="45720" vert="horz" anchor="ctr">
            <a:normAutofit fontScale="100000" lnSpcReduction="0"/>
          </a:bodyPr>
          <a:lstStyle/>
          <a:p>
            <a:pPr marL="0" indent="0" rtl="0" algn="l" defTabSz="914400" eaLnBrk="1" latinLnBrk="0" hangingPunct="1">
              <a:buFontTx/>
              <a:buNone/>
            </a:pPr>
            <a:r>
              <a:rPr sz="4400">
                <a:solidFill>
                  <a:schemeClr val="tx1"/>
                </a:solidFill>
                <a:latin typeface="맑은 고딕" charset="0"/>
                <a:ea typeface="맑은 고딕" charset="0"/>
              </a:rPr>
              <a:t>마스터 제목 스타일 편집</a:t>
            </a:r>
            <a:endParaRPr lang="ko-KR" altLang="en-US" sz="4400">
              <a:solidFill>
                <a:schemeClr val="tx1"/>
              </a:solidFill>
              <a:latin typeface="맑은 고딕" charset="0"/>
              <a:ea typeface="맑은 고딕" charset="0"/>
            </a:endParaRPr>
          </a:p>
        </p:txBody>
      </p:sp>
      <p:sp>
        <p:nvSpPr>
          <p:cNvPr id="3" name="Rect 0"/>
          <p:cNvSpPr txBox="1">
            <a:spLocks/>
          </p:cNvSpPr>
          <p:nvPr>
            <p:ph type="dt"/>
          </p:nvPr>
        </p:nvSpPr>
        <p:spPr>
          <a:xfrm rot="0">
            <a:off x="628015" y="8470900"/>
            <a:ext cx="2056765" cy="483235"/>
          </a:xfrm>
          <a:prstGeom prst="rect"/>
        </p:spPr>
        <p:txBody>
          <a:bodyPr wrap="square" lIns="91440" tIns="45720" rIns="91440" bIns="45720" vert="horz" anchor="ctr">
            <a:noAutofit/>
          </a:bodyPr>
          <a:lstStyle/>
          <a:p>
            <a:pPr marL="0" indent="0" rtl="0" algn="l" defTabSz="914400" eaLnBrk="1" latinLnBrk="0" hangingPunct="1">
              <a:buFontTx/>
              <a:buNone/>
            </a:pPr>
            <a:fld id="{B9320F77-B9A0-41C5-862A-B4B631284C64}" type="datetime1">
              <a:rPr lang="ko-KR" altLang="en-US" sz="1200">
                <a:solidFill>
                  <a:schemeClr val="tx1">
                    <a:tint val="75000"/>
                  </a:schemeClr>
                </a:solidFill>
                <a:latin typeface="맑은 고딕" charset="0"/>
                <a:ea typeface="맑은 고딕" charset="0"/>
              </a:rPr>
              <a:t>2023-09-22</a:t>
            </a:fld>
            <a:endParaRPr lang="ko-KR" altLang="en-US" sz="1200">
              <a:solidFill>
                <a:schemeClr val="tx1">
                  <a:tint val="75000"/>
                </a:schemeClr>
              </a:solidFill>
              <a:latin typeface="맑은 고딕" charset="0"/>
              <a:ea typeface="맑은 고딕" charset="0"/>
            </a:endParaRPr>
          </a:p>
        </p:txBody>
      </p:sp>
      <p:sp>
        <p:nvSpPr>
          <p:cNvPr id="4" name="Rect 0"/>
          <p:cNvSpPr txBox="1">
            <a:spLocks/>
          </p:cNvSpPr>
          <p:nvPr>
            <p:ph type="ftr"/>
          </p:nvPr>
        </p:nvSpPr>
        <p:spPr>
          <a:xfrm rot="0">
            <a:off x="3029585" y="8470900"/>
            <a:ext cx="3085465" cy="483235"/>
          </a:xfrm>
          <a:prstGeom prst="rect"/>
        </p:spPr>
        <p:txBody>
          <a:bodyPr wrap="square" lIns="91440" tIns="45720" rIns="91440" bIns="45720" vert="horz" anchor="ctr">
            <a:noAutofit/>
          </a:bodyPr>
          <a:lstStyle/>
          <a:p>
            <a:pPr marL="0" indent="0" rtl="0" algn="ctr" defTabSz="914400" eaLnBrk="1" latinLnBrk="0" hangingPunct="1">
              <a:buFontTx/>
              <a:buNone/>
            </a:pPr>
            <a:endParaRPr lang="ko-KR" altLang="en-US" sz="1200">
              <a:solidFill>
                <a:schemeClr val="tx1">
                  <a:tint val="75000"/>
                </a:schemeClr>
              </a:solidFill>
              <a:latin typeface="맑은 고딕" charset="0"/>
              <a:ea typeface="맑은 고딕" charset="0"/>
            </a:endParaRPr>
          </a:p>
        </p:txBody>
      </p:sp>
      <p:sp>
        <p:nvSpPr>
          <p:cNvPr id="5" name="Rect 0"/>
          <p:cNvSpPr txBox="1">
            <a:spLocks/>
          </p:cNvSpPr>
          <p:nvPr>
            <p:ph type="sldNum"/>
          </p:nvPr>
        </p:nvSpPr>
        <p:spPr>
          <a:xfrm rot="0">
            <a:off x="6457950" y="8470900"/>
            <a:ext cx="2056765" cy="483235"/>
          </a:xfrm>
          <a:prstGeom prst="rect"/>
        </p:spPr>
        <p:txBody>
          <a:bodyPr wrap="square" lIns="91440" tIns="45720" rIns="91440" bIns="45720" vert="horz" anchor="ctr">
            <a:noAutofit/>
          </a:bodyPr>
          <a:lstStyle/>
          <a:p>
            <a:pPr marL="0" indent="0" rtl="0" algn="r" defTabSz="914400" eaLnBrk="1" latinLnBrk="0" hangingPunct="1">
              <a:buFontTx/>
              <a:buNone/>
            </a:pPr>
            <a:fld id="{B9320F77-B9A0-41C5-862A-B4B631284C64}" type="slidenum">
              <a:rPr sz="1200">
                <a:solidFill>
                  <a:schemeClr val="tx1">
                    <a:tint val="75000"/>
                  </a:schemeClr>
                </a:solidFill>
                <a:latin typeface="맑은 고딕" charset="0"/>
                <a:ea typeface="맑은 고딕" charset="0"/>
              </a:rPr>
              <a:t>‹#›</a:t>
            </a:fld>
            <a:endParaRPr lang="ko-KR" altLang="en-US" sz="1200">
              <a:solidFill>
                <a:schemeClr val="tx1">
                  <a:tint val="75000"/>
                </a:schemeClr>
              </a:solidFill>
              <a:latin typeface="맑은 고딕" charset="0"/>
              <a:ea typeface="맑은 고딕" charset="0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 0"/>
          <p:cNvSpPr txBox="1">
            <a:spLocks/>
          </p:cNvSpPr>
          <p:nvPr>
            <p:ph type="dt"/>
          </p:nvPr>
        </p:nvSpPr>
        <p:spPr>
          <a:xfrm rot="0">
            <a:off x="628015" y="8470900"/>
            <a:ext cx="2056765" cy="483235"/>
          </a:xfrm>
          <a:prstGeom prst="rect"/>
        </p:spPr>
        <p:txBody>
          <a:bodyPr wrap="square" lIns="91440" tIns="45720" rIns="91440" bIns="45720" vert="horz" anchor="ctr">
            <a:noAutofit/>
          </a:bodyPr>
          <a:lstStyle/>
          <a:p>
            <a:pPr marL="0" indent="0" rtl="0" algn="l" defTabSz="914400" eaLnBrk="1" latinLnBrk="0" hangingPunct="1">
              <a:buFontTx/>
              <a:buNone/>
            </a:pPr>
            <a:fld id="{B9320F77-B9A0-41C5-862A-B4B631284C64}" type="datetime1">
              <a:rPr lang="ko-KR" altLang="en-US" sz="1200">
                <a:solidFill>
                  <a:schemeClr val="tx1">
                    <a:tint val="75000"/>
                  </a:schemeClr>
                </a:solidFill>
                <a:latin typeface="맑은 고딕" charset="0"/>
                <a:ea typeface="맑은 고딕" charset="0"/>
              </a:rPr>
              <a:t>2023-09-22</a:t>
            </a:fld>
            <a:endParaRPr lang="ko-KR" altLang="en-US" sz="1200">
              <a:solidFill>
                <a:schemeClr val="tx1">
                  <a:tint val="75000"/>
                </a:schemeClr>
              </a:solidFill>
              <a:latin typeface="맑은 고딕" charset="0"/>
              <a:ea typeface="맑은 고딕" charset="0"/>
            </a:endParaRPr>
          </a:p>
        </p:txBody>
      </p:sp>
      <p:sp>
        <p:nvSpPr>
          <p:cNvPr id="3" name="Rect 0"/>
          <p:cNvSpPr txBox="1">
            <a:spLocks/>
          </p:cNvSpPr>
          <p:nvPr>
            <p:ph type="ftr"/>
          </p:nvPr>
        </p:nvSpPr>
        <p:spPr>
          <a:xfrm rot="0">
            <a:off x="3029585" y="8470900"/>
            <a:ext cx="3085465" cy="483235"/>
          </a:xfrm>
          <a:prstGeom prst="rect"/>
        </p:spPr>
        <p:txBody>
          <a:bodyPr wrap="square" lIns="91440" tIns="45720" rIns="91440" bIns="45720" vert="horz" anchor="ctr">
            <a:noAutofit/>
          </a:bodyPr>
          <a:lstStyle/>
          <a:p>
            <a:pPr marL="0" indent="0" rtl="0" algn="ctr" defTabSz="914400" eaLnBrk="1" latinLnBrk="0" hangingPunct="1">
              <a:buFontTx/>
              <a:buNone/>
            </a:pPr>
            <a:endParaRPr lang="ko-KR" altLang="en-US" sz="1200">
              <a:solidFill>
                <a:schemeClr val="tx1">
                  <a:tint val="75000"/>
                </a:schemeClr>
              </a:solidFill>
              <a:latin typeface="맑은 고딕" charset="0"/>
              <a:ea typeface="맑은 고딕" charset="0"/>
            </a:endParaRPr>
          </a:p>
        </p:txBody>
      </p:sp>
      <p:sp>
        <p:nvSpPr>
          <p:cNvPr id="4" name="Rect 0"/>
          <p:cNvSpPr txBox="1">
            <a:spLocks/>
          </p:cNvSpPr>
          <p:nvPr>
            <p:ph type="sldNum"/>
          </p:nvPr>
        </p:nvSpPr>
        <p:spPr>
          <a:xfrm rot="0">
            <a:off x="6457950" y="8470900"/>
            <a:ext cx="2056765" cy="483235"/>
          </a:xfrm>
          <a:prstGeom prst="rect"/>
        </p:spPr>
        <p:txBody>
          <a:bodyPr wrap="square" lIns="91440" tIns="45720" rIns="91440" bIns="45720" vert="horz" anchor="ctr">
            <a:noAutofit/>
          </a:bodyPr>
          <a:lstStyle/>
          <a:p>
            <a:pPr marL="0" indent="0" rtl="0" algn="r" defTabSz="914400" eaLnBrk="1" latinLnBrk="0" hangingPunct="1">
              <a:buFontTx/>
              <a:buNone/>
            </a:pPr>
            <a:fld id="{B9320F77-B9A0-41C5-862A-B4B631284C64}" type="slidenum">
              <a:rPr sz="1200">
                <a:solidFill>
                  <a:schemeClr val="tx1">
                    <a:tint val="75000"/>
                  </a:schemeClr>
                </a:solidFill>
                <a:latin typeface="맑은 고딕" charset="0"/>
                <a:ea typeface="맑은 고딕" charset="0"/>
              </a:rPr>
              <a:t>‹#›</a:t>
            </a:fld>
            <a:endParaRPr lang="ko-KR" altLang="en-US" sz="1200">
              <a:solidFill>
                <a:schemeClr val="tx1">
                  <a:tint val="75000"/>
                </a:schemeClr>
              </a:solidFill>
              <a:latin typeface="맑은 고딕" charset="0"/>
              <a:ea typeface="맑은 고딕" charset="0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 0"/>
          <p:cNvSpPr txBox="1">
            <a:spLocks/>
          </p:cNvSpPr>
          <p:nvPr>
            <p:ph type="title"/>
          </p:nvPr>
        </p:nvSpPr>
        <p:spPr>
          <a:xfrm rot="0">
            <a:off x="629920" y="609600"/>
            <a:ext cx="2948305" cy="2134235"/>
          </a:xfrm>
          <a:prstGeom prst="rect"/>
        </p:spPr>
        <p:txBody>
          <a:bodyPr wrap="square" lIns="91440" tIns="45720" rIns="91440" bIns="45720" vert="horz" anchor="b">
            <a:normAutofit fontScale="100000" lnSpcReduction="0"/>
          </a:bodyPr>
          <a:lstStyle/>
          <a:p>
            <a:pPr marL="0" indent="0" rtl="0" algn="l" defTabSz="914400" eaLnBrk="1" latinLnBrk="0" hangingPunct="1">
              <a:buFontTx/>
              <a:buNone/>
            </a:pPr>
            <a:r>
              <a:rPr sz="3200">
                <a:solidFill>
                  <a:schemeClr val="tx1"/>
                </a:solidFill>
                <a:latin typeface="맑은 고딕" charset="0"/>
                <a:ea typeface="맑은 고딕" charset="0"/>
              </a:rPr>
              <a:t>마스터 제목 스타일 편집</a:t>
            </a:r>
            <a:endParaRPr lang="ko-KR" altLang="en-US" sz="3200">
              <a:solidFill>
                <a:schemeClr val="tx1"/>
              </a:solidFill>
              <a:latin typeface="맑은 고딕" charset="0"/>
              <a:ea typeface="맑은 고딕" charset="0"/>
            </a:endParaRPr>
          </a:p>
        </p:txBody>
      </p:sp>
      <p:sp>
        <p:nvSpPr>
          <p:cNvPr id="3" name="Rect 0"/>
          <p:cNvSpPr txBox="1">
            <a:spLocks/>
          </p:cNvSpPr>
          <p:nvPr>
            <p:ph type="obj"/>
          </p:nvPr>
        </p:nvSpPr>
        <p:spPr>
          <a:xfrm rot="0">
            <a:off x="3887470" y="1315085"/>
            <a:ext cx="4628515" cy="6489065"/>
          </a:xfrm>
          <a:prstGeom prst="rect"/>
        </p:spPr>
        <p:txBody>
          <a:bodyPr wrap="square" lIns="91440" tIns="45720" rIns="91440" bIns="45720" vert="horz" anchor="t">
            <a:normAutofit fontScale="100000" lnSpcReduction="0"/>
          </a:bodyPr>
          <a:lstStyle/>
          <a:p>
            <a:pPr marL="228600" indent="-228600" rtl="0" algn="l" defTabSz="914400" eaLnBrk="1" latinLnBrk="0" hangingPunct="1"/>
            <a:r>
              <a:rPr sz="3200">
                <a:solidFill>
                  <a:schemeClr val="tx1"/>
                </a:solidFill>
                <a:latin typeface="맑은 고딕" charset="0"/>
                <a:ea typeface="맑은 고딕" charset="0"/>
              </a:rPr>
              <a:t>마스터 텍스트 스타일 편집</a:t>
            </a:r>
            <a:endParaRPr lang="ko-KR" altLang="en-US" sz="3200">
              <a:solidFill>
                <a:schemeClr val="tx1"/>
              </a:solidFill>
              <a:latin typeface="맑은 고딕" charset="0"/>
              <a:ea typeface="맑은 고딕" charset="0"/>
            </a:endParaRPr>
          </a:p>
          <a:p>
            <a:pPr marL="228600" indent="-228600" rtl="0" algn="l" defTabSz="914400" eaLnBrk="1" latinLnBrk="0" hangingPunct="1">
              <a:buFont typeface="Arial"/>
              <a:buChar char="•"/>
            </a:pPr>
            <a:r>
              <a:rPr sz="3200">
                <a:solidFill>
                  <a:schemeClr val="tx1"/>
                </a:solidFill>
                <a:latin typeface="맑은 고딕" charset="0"/>
                <a:ea typeface="맑은 고딕" charset="0"/>
              </a:rPr>
              <a:t>둘째 수준</a:t>
            </a:r>
            <a:endParaRPr lang="ko-KR" altLang="en-US" sz="3200">
              <a:solidFill>
                <a:schemeClr val="tx1"/>
              </a:solidFill>
              <a:latin typeface="맑은 고딕" charset="0"/>
              <a:ea typeface="맑은 고딕" charset="0"/>
            </a:endParaRPr>
          </a:p>
          <a:p>
            <a:pPr marL="228600" indent="-228600" rtl="0" algn="l" defTabSz="914400" eaLnBrk="1" latinLnBrk="0" hangingPunct="1">
              <a:buFont typeface="Arial"/>
              <a:buChar char="•"/>
            </a:pPr>
            <a:r>
              <a:rPr sz="3200">
                <a:solidFill>
                  <a:schemeClr val="tx1"/>
                </a:solidFill>
                <a:latin typeface="맑은 고딕" charset="0"/>
                <a:ea typeface="맑은 고딕" charset="0"/>
              </a:rPr>
              <a:t>셋째 수준</a:t>
            </a:r>
            <a:endParaRPr lang="ko-KR" altLang="en-US" sz="3200">
              <a:solidFill>
                <a:schemeClr val="tx1"/>
              </a:solidFill>
              <a:latin typeface="맑은 고딕" charset="0"/>
              <a:ea typeface="맑은 고딕" charset="0"/>
            </a:endParaRPr>
          </a:p>
          <a:p>
            <a:pPr marL="228600" indent="-228600" rtl="0" algn="l" defTabSz="914400" eaLnBrk="1" latinLnBrk="0" hangingPunct="1">
              <a:buFont typeface="Arial"/>
              <a:buChar char="•"/>
            </a:pPr>
            <a:r>
              <a:rPr sz="3200">
                <a:solidFill>
                  <a:schemeClr val="tx1"/>
                </a:solidFill>
                <a:latin typeface="맑은 고딕" charset="0"/>
                <a:ea typeface="맑은 고딕" charset="0"/>
              </a:rPr>
              <a:t>넷째 수준</a:t>
            </a:r>
            <a:endParaRPr lang="ko-KR" altLang="en-US" sz="3200">
              <a:solidFill>
                <a:schemeClr val="tx1"/>
              </a:solidFill>
              <a:latin typeface="맑은 고딕" charset="0"/>
              <a:ea typeface="맑은 고딕" charset="0"/>
            </a:endParaRPr>
          </a:p>
          <a:p>
            <a:pPr marL="228600" indent="-228600" rtl="0" algn="l" defTabSz="914400" eaLnBrk="1" latinLnBrk="0" hangingPunct="1">
              <a:buFont typeface="Arial"/>
              <a:buChar char="•"/>
            </a:pPr>
            <a:r>
              <a:rPr sz="3200">
                <a:solidFill>
                  <a:schemeClr val="tx1"/>
                </a:solidFill>
                <a:latin typeface="맑은 고딕" charset="0"/>
                <a:ea typeface="맑은 고딕" charset="0"/>
              </a:rPr>
              <a:t>다섯째 수준</a:t>
            </a:r>
            <a:endParaRPr lang="ko-KR" altLang="en-US" sz="3200">
              <a:solidFill>
                <a:schemeClr val="tx1"/>
              </a:solidFill>
              <a:latin typeface="맑은 고딕" charset="0"/>
              <a:ea typeface="맑은 고딕" charset="0"/>
            </a:endParaRPr>
          </a:p>
        </p:txBody>
      </p:sp>
      <p:sp>
        <p:nvSpPr>
          <p:cNvPr id="4" name="Rect 0"/>
          <p:cNvSpPr txBox="1">
            <a:spLocks/>
          </p:cNvSpPr>
          <p:nvPr>
            <p:ph type="body"/>
          </p:nvPr>
        </p:nvSpPr>
        <p:spPr>
          <a:xfrm rot="0">
            <a:off x="629920" y="2743200"/>
            <a:ext cx="2948305" cy="5080635"/>
          </a:xfrm>
          <a:prstGeom prst="rect"/>
        </p:spPr>
        <p:txBody>
          <a:bodyPr wrap="square" lIns="91440" tIns="45720" rIns="91440" bIns="45720" vert="horz" anchor="t">
            <a:normAutofit fontScale="100000" lnSpcReduction="0"/>
          </a:bodyPr>
          <a:lstStyle/>
          <a:p>
            <a:pPr marL="0" indent="0" rtl="0" algn="l" defTabSz="914400" eaLnBrk="1" latinLnBrk="0" hangingPunct="1">
              <a:buFontTx/>
              <a:buNone/>
            </a:pPr>
            <a:r>
              <a:rPr sz="1600">
                <a:solidFill>
                  <a:schemeClr val="tx1"/>
                </a:solidFill>
                <a:latin typeface="맑은 고딕" charset="0"/>
                <a:ea typeface="맑은 고딕" charset="0"/>
              </a:rPr>
              <a:t>마스터 텍스트 스타일 편집</a:t>
            </a:r>
            <a:endParaRPr lang="ko-KR" altLang="en-US" sz="1600">
              <a:solidFill>
                <a:schemeClr val="tx1"/>
              </a:solidFill>
              <a:latin typeface="맑은 고딕" charset="0"/>
              <a:ea typeface="맑은 고딕" charset="0"/>
            </a:endParaRPr>
          </a:p>
        </p:txBody>
      </p:sp>
      <p:sp>
        <p:nvSpPr>
          <p:cNvPr id="5" name="Rect 0"/>
          <p:cNvSpPr txBox="1">
            <a:spLocks/>
          </p:cNvSpPr>
          <p:nvPr>
            <p:ph type="dt"/>
          </p:nvPr>
        </p:nvSpPr>
        <p:spPr>
          <a:xfrm rot="0">
            <a:off x="628015" y="8470900"/>
            <a:ext cx="2056765" cy="483235"/>
          </a:xfrm>
          <a:prstGeom prst="rect"/>
        </p:spPr>
        <p:txBody>
          <a:bodyPr wrap="square" lIns="91440" tIns="45720" rIns="91440" bIns="45720" vert="horz" anchor="ctr">
            <a:noAutofit/>
          </a:bodyPr>
          <a:lstStyle/>
          <a:p>
            <a:pPr marL="0" indent="0" rtl="0" algn="l" defTabSz="914400" eaLnBrk="1" latinLnBrk="0" hangingPunct="1">
              <a:buFontTx/>
              <a:buNone/>
            </a:pPr>
            <a:fld id="{B9320F77-B9A0-41C5-862A-B4B631284C64}" type="datetime1">
              <a:rPr lang="ko-KR" altLang="en-US" sz="1200">
                <a:solidFill>
                  <a:schemeClr val="tx1">
                    <a:tint val="75000"/>
                  </a:schemeClr>
                </a:solidFill>
                <a:latin typeface="맑은 고딕" charset="0"/>
                <a:ea typeface="맑은 고딕" charset="0"/>
              </a:rPr>
              <a:t>2023-09-22</a:t>
            </a:fld>
            <a:endParaRPr lang="ko-KR" altLang="en-US" sz="1200">
              <a:solidFill>
                <a:schemeClr val="tx1">
                  <a:tint val="75000"/>
                </a:schemeClr>
              </a:solidFill>
              <a:latin typeface="맑은 고딕" charset="0"/>
              <a:ea typeface="맑은 고딕" charset="0"/>
            </a:endParaRPr>
          </a:p>
        </p:txBody>
      </p:sp>
      <p:sp>
        <p:nvSpPr>
          <p:cNvPr id="6" name="Rect 0"/>
          <p:cNvSpPr txBox="1">
            <a:spLocks/>
          </p:cNvSpPr>
          <p:nvPr>
            <p:ph type="ftr"/>
          </p:nvPr>
        </p:nvSpPr>
        <p:spPr>
          <a:xfrm rot="0">
            <a:off x="3029585" y="8470900"/>
            <a:ext cx="3085465" cy="483235"/>
          </a:xfrm>
          <a:prstGeom prst="rect"/>
        </p:spPr>
        <p:txBody>
          <a:bodyPr wrap="square" lIns="91440" tIns="45720" rIns="91440" bIns="45720" vert="horz" anchor="ctr">
            <a:noAutofit/>
          </a:bodyPr>
          <a:lstStyle/>
          <a:p>
            <a:pPr marL="0" indent="0" rtl="0" algn="ctr" defTabSz="914400" eaLnBrk="1" latinLnBrk="0" hangingPunct="1">
              <a:buFontTx/>
              <a:buNone/>
            </a:pPr>
            <a:endParaRPr lang="ko-KR" altLang="en-US" sz="1200">
              <a:solidFill>
                <a:schemeClr val="tx1">
                  <a:tint val="75000"/>
                </a:schemeClr>
              </a:solidFill>
              <a:latin typeface="맑은 고딕" charset="0"/>
              <a:ea typeface="맑은 고딕" charset="0"/>
            </a:endParaRPr>
          </a:p>
        </p:txBody>
      </p:sp>
      <p:sp>
        <p:nvSpPr>
          <p:cNvPr id="7" name="Rect 0"/>
          <p:cNvSpPr txBox="1">
            <a:spLocks/>
          </p:cNvSpPr>
          <p:nvPr>
            <p:ph type="sldNum"/>
          </p:nvPr>
        </p:nvSpPr>
        <p:spPr>
          <a:xfrm rot="0">
            <a:off x="6457950" y="8470900"/>
            <a:ext cx="2056765" cy="483235"/>
          </a:xfrm>
          <a:prstGeom prst="rect"/>
        </p:spPr>
        <p:txBody>
          <a:bodyPr wrap="square" lIns="91440" tIns="45720" rIns="91440" bIns="45720" vert="horz" anchor="ctr">
            <a:noAutofit/>
          </a:bodyPr>
          <a:lstStyle/>
          <a:p>
            <a:pPr marL="0" indent="0" rtl="0" algn="r" defTabSz="914400" eaLnBrk="1" latinLnBrk="0" hangingPunct="1">
              <a:buFontTx/>
              <a:buNone/>
            </a:pPr>
            <a:fld id="{B9320F77-B9A0-41C5-862A-B4B631284C64}" type="slidenum">
              <a:rPr sz="1200">
                <a:solidFill>
                  <a:schemeClr val="tx1">
                    <a:tint val="75000"/>
                  </a:schemeClr>
                </a:solidFill>
                <a:latin typeface="맑은 고딕" charset="0"/>
                <a:ea typeface="맑은 고딕" charset="0"/>
              </a:rPr>
              <a:t>‹#›</a:t>
            </a:fld>
            <a:endParaRPr lang="ko-KR" altLang="en-US" sz="1200">
              <a:solidFill>
                <a:schemeClr val="tx1">
                  <a:tint val="75000"/>
                </a:schemeClr>
              </a:solidFill>
              <a:latin typeface="맑은 고딕" charset="0"/>
              <a:ea typeface="맑은 고딕" charset="0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type="obj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 rot="0">
            <a:off x="628650" y="486410"/>
            <a:ext cx="7887335" cy="1768475"/>
          </a:xfrm>
          <a:prstGeom prst="rect"/>
        </p:spPr>
        <p:txBody>
          <a:bodyPr wrap="square" lIns="91440" tIns="45720" rIns="91440" bIns="45720" numCol="1" vert="horz" anchor="ctr">
            <a:normAutofit fontScale="100000" lnSpcReduction="0"/>
          </a:bodyPr>
          <a:lstStyle/>
          <a:p>
            <a:pPr marL="0" indent="0" latinLnBrk="0">
              <a:buFontTx/>
              <a:buNone/>
            </a:pPr>
            <a:r>
              <a:rPr lang="ko-KR" altLang="en-US"/>
              <a:t>제목을 입력하십시오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type="obj" idx="1"/>
          </p:nvPr>
        </p:nvSpPr>
        <p:spPr>
          <a:xfrm rot="0">
            <a:off x="628650" y="2433955"/>
            <a:ext cx="7887335" cy="5802630"/>
          </a:xfrm>
          <a:prstGeom prst="rect"/>
        </p:spPr>
        <p:txBody>
          <a:bodyPr wrap="square" lIns="91440" tIns="45720" rIns="91440" bIns="45720" numCol="1" vert="horz" anchor="t">
            <a:normAutofit fontScale="100000" lnSpcReduction="0"/>
          </a:bodyPr>
          <a:lstStyle/>
          <a:p>
            <a:pPr marL="228600" indent="-228600" latinLnBrk="0">
              <a:buFont typeface="Arial"/>
              <a:buChar char="•"/>
            </a:pPr>
            <a:r>
              <a:rPr lang="ko-KR" altLang="en-US"/>
              <a:t>텍스트를 입력하십시오</a:t>
            </a:r>
          </a:p>
          <a:p>
            <a:pPr marL="685800" indent="-228600" latinLnBrk="0" lvl="1">
              <a:buFont typeface="Arial"/>
              <a:buChar char="•"/>
            </a:pPr>
            <a:r>
              <a:rPr lang="ko-KR" altLang="en-US"/>
              <a:t>둘째 수준</a:t>
            </a:r>
          </a:p>
          <a:p>
            <a:pPr marL="1143000" indent="-228600" latinLnBrk="0" lvl="2">
              <a:buFont typeface="Arial"/>
              <a:buChar char="•"/>
            </a:pPr>
            <a:r>
              <a:rPr lang="ko-KR" altLang="en-US"/>
              <a:t>셋째 수준</a:t>
            </a:r>
          </a:p>
          <a:p>
            <a:pPr marL="1600200" indent="-228600" latinLnBrk="0" lvl="3">
              <a:buFont typeface="Arial"/>
              <a:buChar char="•"/>
            </a:pPr>
            <a:r>
              <a:rPr lang="ko-KR" altLang="en-US"/>
              <a:t>넷째 수준</a:t>
            </a:r>
          </a:p>
          <a:p>
            <a:pPr marL="2057400" indent="-228600" latinLnBrk="0" lvl="4">
              <a:buFont typeface="Arial"/>
              <a:buChar char="•"/>
            </a:pPr>
            <a:r>
              <a:rPr lang="ko-KR" altLang="en-US"/>
              <a:t>다섯째 수준</a:t>
            </a:r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10"/>
          </p:nvPr>
        </p:nvSpPr>
        <p:spPr>
          <a:xfrm rot="0">
            <a:off x="628650" y="8474710"/>
            <a:ext cx="2058035" cy="487680"/>
          </a:xfrm>
          <a:prstGeom prst="rect"/>
        </p:spPr>
        <p:txBody>
          <a:bodyPr wrap="square" lIns="91440" tIns="45720" rIns="91440" bIns="45720" numCol="1" vert="horz" anchor="ctr">
            <a:noAutofit/>
          </a:bodyPr>
          <a:lstStyle/>
          <a:p>
            <a:pPr marL="0" indent="0" latinLnBrk="0">
              <a:buFontTx/>
              <a:buNone/>
            </a:pPr>
            <a:fld id="{B9320F77-B9A0-41C5-862A-B4B631284C64}" type="datetime1">
              <a:rPr lang="ko-KR" altLang="en-US" sz="1200"/>
              <a:t>2023-09-15</a:t>
            </a:fld>
            <a:endParaRPr lang="ko-KR" altLang="en-US" sz="1200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11"/>
          </p:nvPr>
        </p:nvSpPr>
        <p:spPr>
          <a:xfrm rot="0">
            <a:off x="3028950" y="8474710"/>
            <a:ext cx="3086735" cy="487680"/>
          </a:xfrm>
          <a:prstGeom prst="rect"/>
        </p:spPr>
        <p:txBody>
          <a:bodyPr wrap="square" lIns="91440" tIns="45720" rIns="91440" bIns="45720" numCol="1" vert="horz" anchor="ctr">
            <a:noAutofit/>
          </a:bodyPr>
          <a:lstStyle/>
          <a:p>
            <a:pPr marL="0" indent="0" latinLnBrk="0">
              <a:buFontTx/>
              <a:buNone/>
            </a:pPr>
            <a:endParaRPr lang="ko-KR" altLang="en-US" sz="1200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12"/>
          </p:nvPr>
        </p:nvSpPr>
        <p:spPr>
          <a:xfrm rot="0">
            <a:off x="6457950" y="8474710"/>
            <a:ext cx="2058035" cy="487680"/>
          </a:xfrm>
          <a:prstGeom prst="rect"/>
        </p:spPr>
        <p:txBody>
          <a:bodyPr wrap="square" lIns="91440" tIns="45720" rIns="91440" bIns="45720" numCol="1" vert="horz" anchor="ctr">
            <a:noAutofit/>
          </a:bodyPr>
          <a:lstStyle/>
          <a:p>
            <a:pPr marL="0" indent="0" latinLnBrk="0">
              <a:buFontTx/>
              <a:buNone/>
            </a:pPr>
            <a:fld id="{B9320F77-B9A0-41C5-862A-B4B631284C64}" type="slidenum">
              <a:rPr lang="ko-KR" altLang="en-US" sz="1200"/>
              <a:t>‹#›</a:t>
            </a:fld>
            <a:endParaRPr lang="ko-KR" altLang="en-US" sz="120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"/>
    </mc:Choice>
    <mc:Fallback>
      <p:transition spd="slow"/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 0"/>
          <p:cNvSpPr txBox="1">
            <a:spLocks/>
          </p:cNvSpPr>
          <p:nvPr>
            <p:ph type="title"/>
          </p:nvPr>
        </p:nvSpPr>
        <p:spPr>
          <a:xfrm rot="0">
            <a:off x="629920" y="609600"/>
            <a:ext cx="2948305" cy="2134235"/>
          </a:xfrm>
          <a:prstGeom prst="rect"/>
        </p:spPr>
        <p:txBody>
          <a:bodyPr wrap="square" lIns="91440" tIns="45720" rIns="91440" bIns="45720" vert="horz" anchor="b">
            <a:normAutofit fontScale="100000" lnSpcReduction="0"/>
          </a:bodyPr>
          <a:lstStyle/>
          <a:p>
            <a:pPr marL="0" indent="0" rtl="0" algn="l" defTabSz="914400" eaLnBrk="1" latinLnBrk="0" hangingPunct="1">
              <a:buFontTx/>
              <a:buNone/>
            </a:pPr>
            <a:r>
              <a:rPr sz="3200">
                <a:solidFill>
                  <a:schemeClr val="tx1"/>
                </a:solidFill>
                <a:latin typeface="맑은 고딕" charset="0"/>
                <a:ea typeface="맑은 고딕" charset="0"/>
              </a:rPr>
              <a:t>마스터 제목 스타일 편집</a:t>
            </a:r>
            <a:endParaRPr lang="ko-KR" altLang="en-US" sz="3200">
              <a:solidFill>
                <a:schemeClr val="tx1"/>
              </a:solidFill>
              <a:latin typeface="맑은 고딕" charset="0"/>
              <a:ea typeface="맑은 고딕" charset="0"/>
            </a:endParaRPr>
          </a:p>
        </p:txBody>
      </p:sp>
      <p:sp>
        <p:nvSpPr>
          <p:cNvPr id="3" name="Rect 0"/>
          <p:cNvSpPr txBox="1">
            <a:spLocks/>
          </p:cNvSpPr>
          <p:nvPr>
            <p:ph type="pic"/>
          </p:nvPr>
        </p:nvSpPr>
        <p:spPr>
          <a:xfrm rot="0">
            <a:off x="3887470" y="1315085"/>
            <a:ext cx="4628515" cy="6489065"/>
          </a:xfrm>
          <a:prstGeom prst="rect"/>
        </p:spPr>
      </p:sp>
      <p:sp>
        <p:nvSpPr>
          <p:cNvPr id="4" name="Rect 0"/>
          <p:cNvSpPr txBox="1">
            <a:spLocks/>
          </p:cNvSpPr>
          <p:nvPr>
            <p:ph type="body"/>
          </p:nvPr>
        </p:nvSpPr>
        <p:spPr>
          <a:xfrm rot="0">
            <a:off x="629920" y="2743200"/>
            <a:ext cx="2948305" cy="5080635"/>
          </a:xfrm>
          <a:prstGeom prst="rect"/>
        </p:spPr>
        <p:txBody>
          <a:bodyPr wrap="square" lIns="91440" tIns="45720" rIns="91440" bIns="45720" vert="horz" anchor="t">
            <a:normAutofit fontScale="100000" lnSpcReduction="0"/>
          </a:bodyPr>
          <a:lstStyle/>
          <a:p>
            <a:pPr marL="0" indent="0" rtl="0" algn="l" defTabSz="914400" eaLnBrk="1" latinLnBrk="0" hangingPunct="1">
              <a:buFontTx/>
              <a:buNone/>
            </a:pPr>
            <a:r>
              <a:rPr sz="1600">
                <a:solidFill>
                  <a:schemeClr val="tx1"/>
                </a:solidFill>
                <a:latin typeface="맑은 고딕" charset="0"/>
                <a:ea typeface="맑은 고딕" charset="0"/>
              </a:rPr>
              <a:t>마스터 텍스트 스타일 편집</a:t>
            </a:r>
            <a:endParaRPr lang="ko-KR" altLang="en-US" sz="1600">
              <a:solidFill>
                <a:schemeClr val="tx1"/>
              </a:solidFill>
              <a:latin typeface="맑은 고딕" charset="0"/>
              <a:ea typeface="맑은 고딕" charset="0"/>
            </a:endParaRPr>
          </a:p>
        </p:txBody>
      </p:sp>
      <p:sp>
        <p:nvSpPr>
          <p:cNvPr id="5" name="Rect 0"/>
          <p:cNvSpPr txBox="1">
            <a:spLocks/>
          </p:cNvSpPr>
          <p:nvPr>
            <p:ph type="dt"/>
          </p:nvPr>
        </p:nvSpPr>
        <p:spPr>
          <a:xfrm rot="0">
            <a:off x="628015" y="8470900"/>
            <a:ext cx="2056765" cy="483235"/>
          </a:xfrm>
          <a:prstGeom prst="rect"/>
        </p:spPr>
        <p:txBody>
          <a:bodyPr wrap="square" lIns="91440" tIns="45720" rIns="91440" bIns="45720" vert="horz" anchor="ctr">
            <a:noAutofit/>
          </a:bodyPr>
          <a:lstStyle/>
          <a:p>
            <a:pPr marL="0" indent="0" rtl="0" algn="l" defTabSz="914400" eaLnBrk="1" latinLnBrk="0" hangingPunct="1">
              <a:buFontTx/>
              <a:buNone/>
            </a:pPr>
            <a:fld id="{B9320F77-B9A0-41C5-862A-B4B631284C64}" type="datetime1">
              <a:rPr lang="ko-KR" altLang="en-US" sz="1200">
                <a:solidFill>
                  <a:schemeClr val="tx1">
                    <a:tint val="75000"/>
                  </a:schemeClr>
                </a:solidFill>
                <a:latin typeface="맑은 고딕" charset="0"/>
                <a:ea typeface="맑은 고딕" charset="0"/>
              </a:rPr>
              <a:t>2023-09-22</a:t>
            </a:fld>
            <a:endParaRPr lang="ko-KR" altLang="en-US" sz="1200">
              <a:solidFill>
                <a:schemeClr val="tx1">
                  <a:tint val="75000"/>
                </a:schemeClr>
              </a:solidFill>
              <a:latin typeface="맑은 고딕" charset="0"/>
              <a:ea typeface="맑은 고딕" charset="0"/>
            </a:endParaRPr>
          </a:p>
        </p:txBody>
      </p:sp>
      <p:sp>
        <p:nvSpPr>
          <p:cNvPr id="6" name="Rect 0"/>
          <p:cNvSpPr txBox="1">
            <a:spLocks/>
          </p:cNvSpPr>
          <p:nvPr>
            <p:ph type="ftr"/>
          </p:nvPr>
        </p:nvSpPr>
        <p:spPr>
          <a:xfrm rot="0">
            <a:off x="3029585" y="8470900"/>
            <a:ext cx="3085465" cy="483235"/>
          </a:xfrm>
          <a:prstGeom prst="rect"/>
        </p:spPr>
        <p:txBody>
          <a:bodyPr wrap="square" lIns="91440" tIns="45720" rIns="91440" bIns="45720" vert="horz" anchor="ctr">
            <a:noAutofit/>
          </a:bodyPr>
          <a:lstStyle/>
          <a:p>
            <a:pPr marL="0" indent="0" rtl="0" algn="ctr" defTabSz="914400" eaLnBrk="1" latinLnBrk="0" hangingPunct="1">
              <a:buFontTx/>
              <a:buNone/>
            </a:pPr>
            <a:endParaRPr lang="ko-KR" altLang="en-US" sz="1200">
              <a:solidFill>
                <a:schemeClr val="tx1">
                  <a:tint val="75000"/>
                </a:schemeClr>
              </a:solidFill>
              <a:latin typeface="맑은 고딕" charset="0"/>
              <a:ea typeface="맑은 고딕" charset="0"/>
            </a:endParaRPr>
          </a:p>
        </p:txBody>
      </p:sp>
      <p:sp>
        <p:nvSpPr>
          <p:cNvPr id="7" name="Rect 0"/>
          <p:cNvSpPr txBox="1">
            <a:spLocks/>
          </p:cNvSpPr>
          <p:nvPr>
            <p:ph type="sldNum"/>
          </p:nvPr>
        </p:nvSpPr>
        <p:spPr>
          <a:xfrm rot="0">
            <a:off x="6457950" y="8470900"/>
            <a:ext cx="2056765" cy="483235"/>
          </a:xfrm>
          <a:prstGeom prst="rect"/>
        </p:spPr>
        <p:txBody>
          <a:bodyPr wrap="square" lIns="91440" tIns="45720" rIns="91440" bIns="45720" vert="horz" anchor="ctr">
            <a:noAutofit/>
          </a:bodyPr>
          <a:lstStyle/>
          <a:p>
            <a:pPr marL="0" indent="0" rtl="0" algn="r" defTabSz="914400" eaLnBrk="1" latinLnBrk="0" hangingPunct="1">
              <a:buFontTx/>
              <a:buNone/>
            </a:pPr>
            <a:fld id="{B9320F77-B9A0-41C5-862A-B4B631284C64}" type="slidenum">
              <a:rPr sz="1200">
                <a:solidFill>
                  <a:schemeClr val="tx1">
                    <a:tint val="75000"/>
                  </a:schemeClr>
                </a:solidFill>
                <a:latin typeface="맑은 고딕" charset="0"/>
                <a:ea typeface="맑은 고딕" charset="0"/>
              </a:rPr>
              <a:t>‹#›</a:t>
            </a:fld>
            <a:endParaRPr lang="ko-KR" altLang="en-US" sz="1200">
              <a:solidFill>
                <a:schemeClr val="tx1">
                  <a:tint val="75000"/>
                </a:schemeClr>
              </a:solidFill>
              <a:latin typeface="맑은 고딕" charset="0"/>
              <a:ea typeface="맑은 고딕" charset="0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 0"/>
          <p:cNvSpPr txBox="1">
            <a:spLocks/>
          </p:cNvSpPr>
          <p:nvPr>
            <p:ph type="title"/>
          </p:nvPr>
        </p:nvSpPr>
        <p:spPr>
          <a:xfrm rot="0">
            <a:off x="629920" y="482600"/>
            <a:ext cx="7884795" cy="1764665"/>
          </a:xfrm>
          <a:prstGeom prst="rect"/>
        </p:spPr>
        <p:txBody>
          <a:bodyPr wrap="square" lIns="91440" tIns="45720" rIns="91440" bIns="45720" vert="horz" anchor="ctr">
            <a:normAutofit fontScale="100000" lnSpcReduction="0"/>
          </a:bodyPr>
          <a:lstStyle/>
          <a:p>
            <a:pPr marL="0" indent="0" rtl="0" algn="l" defTabSz="914400" eaLnBrk="1" latinLnBrk="0" hangingPunct="1">
              <a:buFontTx/>
              <a:buNone/>
            </a:pPr>
            <a:r>
              <a:rPr sz="4400">
                <a:solidFill>
                  <a:schemeClr val="tx1"/>
                </a:solidFill>
                <a:latin typeface="맑은 고딕" charset="0"/>
                <a:ea typeface="맑은 고딕" charset="0"/>
              </a:rPr>
              <a:t>마스터 제목 스타일 편집</a:t>
            </a:r>
            <a:endParaRPr lang="ko-KR" altLang="en-US" sz="4400">
              <a:solidFill>
                <a:schemeClr val="tx1"/>
              </a:solidFill>
              <a:latin typeface="맑은 고딕" charset="0"/>
              <a:ea typeface="맑은 고딕" charset="0"/>
            </a:endParaRPr>
          </a:p>
        </p:txBody>
      </p:sp>
      <p:sp>
        <p:nvSpPr>
          <p:cNvPr id="3" name="Rect 0"/>
          <p:cNvSpPr txBox="1">
            <a:spLocks/>
          </p:cNvSpPr>
          <p:nvPr>
            <p:ph type="body" orient="vert"/>
          </p:nvPr>
        </p:nvSpPr>
        <p:spPr>
          <a:xfrm rot="0">
            <a:off x="629920" y="2438400"/>
            <a:ext cx="7884795" cy="5791835"/>
          </a:xfrm>
          <a:prstGeom prst="rect"/>
        </p:spPr>
        <p:txBody>
          <a:bodyPr wrap="square" lIns="91440" tIns="45720" rIns="91440" bIns="45720" vert="eaVert" anchor="t">
            <a:normAutofit fontScale="100000" lnSpcReduction="0"/>
          </a:bodyPr>
          <a:lstStyle/>
          <a:p>
            <a:pPr marL="228600" indent="-228600" rtl="0" algn="l" defTabSz="914400" eaLnBrk="1" latinLnBrk="0" hangingPunct="1">
              <a:buFont typeface="Arial"/>
              <a:buChar char="•"/>
            </a:pPr>
            <a:r>
              <a:rPr sz="2800">
                <a:solidFill>
                  <a:schemeClr val="tx1"/>
                </a:solidFill>
                <a:latin typeface="맑은 고딕" charset="0"/>
                <a:ea typeface="맑은 고딕" charset="0"/>
              </a:rPr>
              <a:t>마스터 텍스트 스타일 편집</a:t>
            </a:r>
            <a:endParaRPr lang="ko-KR" altLang="en-US" sz="2800">
              <a:solidFill>
                <a:schemeClr val="tx1"/>
              </a:solidFill>
              <a:latin typeface="맑은 고딕" charset="0"/>
              <a:ea typeface="맑은 고딕" charset="0"/>
            </a:endParaRPr>
          </a:p>
          <a:p>
            <a:pPr marL="228600" indent="-228600" rtl="0" algn="l" defTabSz="914400" eaLnBrk="1" latinLnBrk="0" hangingPunct="1">
              <a:buFont typeface="Arial"/>
              <a:buChar char="•"/>
            </a:pPr>
            <a:r>
              <a:rPr sz="2800">
                <a:solidFill>
                  <a:schemeClr val="tx1"/>
                </a:solidFill>
                <a:latin typeface="맑은 고딕" charset="0"/>
                <a:ea typeface="맑은 고딕" charset="0"/>
              </a:rPr>
              <a:t>둘째 수준</a:t>
            </a:r>
            <a:endParaRPr lang="ko-KR" altLang="en-US" sz="2800">
              <a:solidFill>
                <a:schemeClr val="tx1"/>
              </a:solidFill>
              <a:latin typeface="맑은 고딕" charset="0"/>
              <a:ea typeface="맑은 고딕" charset="0"/>
            </a:endParaRPr>
          </a:p>
          <a:p>
            <a:pPr marL="228600" indent="-228600" rtl="0" algn="l" defTabSz="914400" eaLnBrk="1" latinLnBrk="0" hangingPunct="1">
              <a:buFont typeface="Arial"/>
              <a:buChar char="•"/>
            </a:pPr>
            <a:r>
              <a:rPr sz="2800">
                <a:solidFill>
                  <a:schemeClr val="tx1"/>
                </a:solidFill>
                <a:latin typeface="맑은 고딕" charset="0"/>
                <a:ea typeface="맑은 고딕" charset="0"/>
              </a:rPr>
              <a:t>셋째 수준</a:t>
            </a:r>
            <a:endParaRPr lang="ko-KR" altLang="en-US" sz="2800">
              <a:solidFill>
                <a:schemeClr val="tx1"/>
              </a:solidFill>
              <a:latin typeface="맑은 고딕" charset="0"/>
              <a:ea typeface="맑은 고딕" charset="0"/>
            </a:endParaRPr>
          </a:p>
          <a:p>
            <a:pPr marL="228600" indent="-228600" rtl="0" algn="l" defTabSz="914400" eaLnBrk="1" latinLnBrk="0" hangingPunct="1">
              <a:buFont typeface="Arial"/>
              <a:buChar char="•"/>
            </a:pPr>
            <a:r>
              <a:rPr sz="2800">
                <a:solidFill>
                  <a:schemeClr val="tx1"/>
                </a:solidFill>
                <a:latin typeface="맑은 고딕" charset="0"/>
                <a:ea typeface="맑은 고딕" charset="0"/>
              </a:rPr>
              <a:t>넷째 수준</a:t>
            </a:r>
            <a:endParaRPr lang="ko-KR" altLang="en-US" sz="2800">
              <a:solidFill>
                <a:schemeClr val="tx1"/>
              </a:solidFill>
              <a:latin typeface="맑은 고딕" charset="0"/>
              <a:ea typeface="맑은 고딕" charset="0"/>
            </a:endParaRPr>
          </a:p>
          <a:p>
            <a:pPr marL="228600" indent="-228600" rtl="0" algn="l" defTabSz="914400" eaLnBrk="1" latinLnBrk="0" hangingPunct="1">
              <a:buFont typeface="Arial"/>
              <a:buChar char="•"/>
            </a:pPr>
            <a:r>
              <a:rPr sz="2800">
                <a:solidFill>
                  <a:schemeClr val="tx1"/>
                </a:solidFill>
                <a:latin typeface="맑은 고딕" charset="0"/>
                <a:ea typeface="맑은 고딕" charset="0"/>
              </a:rPr>
              <a:t>다섯째 수준</a:t>
            </a:r>
            <a:endParaRPr lang="ko-KR" altLang="en-US" sz="2800">
              <a:solidFill>
                <a:schemeClr val="tx1"/>
              </a:solidFill>
              <a:latin typeface="맑은 고딕" charset="0"/>
              <a:ea typeface="맑은 고딕" charset="0"/>
            </a:endParaRPr>
          </a:p>
        </p:txBody>
      </p:sp>
      <p:sp>
        <p:nvSpPr>
          <p:cNvPr id="4" name="Rect 0"/>
          <p:cNvSpPr txBox="1">
            <a:spLocks/>
          </p:cNvSpPr>
          <p:nvPr>
            <p:ph type="dt"/>
          </p:nvPr>
        </p:nvSpPr>
        <p:spPr>
          <a:xfrm rot="0">
            <a:off x="628015" y="8470900"/>
            <a:ext cx="2056765" cy="483235"/>
          </a:xfrm>
          <a:prstGeom prst="rect"/>
        </p:spPr>
        <p:txBody>
          <a:bodyPr wrap="square" lIns="91440" tIns="45720" rIns="91440" bIns="45720" vert="horz" anchor="ctr">
            <a:noAutofit/>
          </a:bodyPr>
          <a:lstStyle/>
          <a:p>
            <a:pPr marL="0" indent="0" rtl="0" algn="l" defTabSz="914400" eaLnBrk="1" latinLnBrk="0" hangingPunct="1">
              <a:buFontTx/>
              <a:buNone/>
            </a:pPr>
            <a:fld id="{B9320F77-B9A0-41C5-862A-B4B631284C64}" type="datetime1">
              <a:rPr lang="ko-KR" altLang="en-US" sz="1200">
                <a:solidFill>
                  <a:schemeClr val="tx1">
                    <a:tint val="75000"/>
                  </a:schemeClr>
                </a:solidFill>
                <a:latin typeface="맑은 고딕" charset="0"/>
                <a:ea typeface="맑은 고딕" charset="0"/>
              </a:rPr>
              <a:t>2023-09-22</a:t>
            </a:fld>
            <a:endParaRPr lang="ko-KR" altLang="en-US" sz="1200">
              <a:solidFill>
                <a:schemeClr val="tx1">
                  <a:tint val="75000"/>
                </a:schemeClr>
              </a:solidFill>
              <a:latin typeface="맑은 고딕" charset="0"/>
              <a:ea typeface="맑은 고딕" charset="0"/>
            </a:endParaRPr>
          </a:p>
        </p:txBody>
      </p:sp>
      <p:sp>
        <p:nvSpPr>
          <p:cNvPr id="5" name="Rect 0"/>
          <p:cNvSpPr txBox="1">
            <a:spLocks/>
          </p:cNvSpPr>
          <p:nvPr>
            <p:ph type="ftr"/>
          </p:nvPr>
        </p:nvSpPr>
        <p:spPr>
          <a:xfrm rot="0">
            <a:off x="3029585" y="8470900"/>
            <a:ext cx="3085465" cy="483235"/>
          </a:xfrm>
          <a:prstGeom prst="rect"/>
        </p:spPr>
        <p:txBody>
          <a:bodyPr wrap="square" lIns="91440" tIns="45720" rIns="91440" bIns="45720" vert="horz" anchor="ctr">
            <a:noAutofit/>
          </a:bodyPr>
          <a:lstStyle/>
          <a:p>
            <a:pPr marL="0" indent="0" rtl="0" algn="ctr" defTabSz="914400" eaLnBrk="1" latinLnBrk="0" hangingPunct="1">
              <a:buFontTx/>
              <a:buNone/>
            </a:pPr>
            <a:endParaRPr lang="ko-KR" altLang="en-US" sz="1200">
              <a:solidFill>
                <a:schemeClr val="tx1">
                  <a:tint val="75000"/>
                </a:schemeClr>
              </a:solidFill>
              <a:latin typeface="맑은 고딕" charset="0"/>
              <a:ea typeface="맑은 고딕" charset="0"/>
            </a:endParaRPr>
          </a:p>
        </p:txBody>
      </p:sp>
      <p:sp>
        <p:nvSpPr>
          <p:cNvPr id="6" name="Rect 0"/>
          <p:cNvSpPr txBox="1">
            <a:spLocks/>
          </p:cNvSpPr>
          <p:nvPr>
            <p:ph type="sldNum"/>
          </p:nvPr>
        </p:nvSpPr>
        <p:spPr>
          <a:xfrm rot="0">
            <a:off x="6457950" y="8470900"/>
            <a:ext cx="2056765" cy="483235"/>
          </a:xfrm>
          <a:prstGeom prst="rect"/>
        </p:spPr>
        <p:txBody>
          <a:bodyPr wrap="square" lIns="91440" tIns="45720" rIns="91440" bIns="45720" vert="horz" anchor="ctr">
            <a:noAutofit/>
          </a:bodyPr>
          <a:lstStyle/>
          <a:p>
            <a:pPr marL="0" indent="0" rtl="0" algn="r" defTabSz="914400" eaLnBrk="1" latinLnBrk="0" hangingPunct="1">
              <a:buFontTx/>
              <a:buNone/>
            </a:pPr>
            <a:fld id="{B9320F77-B9A0-41C5-862A-B4B631284C64}" type="slidenum">
              <a:rPr sz="1200">
                <a:solidFill>
                  <a:schemeClr val="tx1">
                    <a:tint val="75000"/>
                  </a:schemeClr>
                </a:solidFill>
                <a:latin typeface="맑은 고딕" charset="0"/>
                <a:ea typeface="맑은 고딕" charset="0"/>
              </a:rPr>
              <a:t>‹#›</a:t>
            </a:fld>
            <a:endParaRPr lang="ko-KR" altLang="en-US" sz="1200">
              <a:solidFill>
                <a:schemeClr val="tx1">
                  <a:tint val="75000"/>
                </a:schemeClr>
              </a:solidFill>
              <a:latin typeface="맑은 고딕" charset="0"/>
              <a:ea typeface="맑은 고딕" charset="0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 0"/>
          <p:cNvSpPr txBox="1">
            <a:spLocks/>
          </p:cNvSpPr>
          <p:nvPr>
            <p:ph type="title" orient="vert"/>
          </p:nvPr>
        </p:nvSpPr>
        <p:spPr>
          <a:xfrm rot="0">
            <a:off x="6543675" y="482600"/>
            <a:ext cx="1970405" cy="7747635"/>
          </a:xfrm>
          <a:prstGeom prst="rect"/>
        </p:spPr>
        <p:txBody>
          <a:bodyPr wrap="square" lIns="91440" tIns="45720" rIns="91440" bIns="45720" vert="eaVert" anchor="ctr">
            <a:normAutofit fontScale="100000" lnSpcReduction="0"/>
          </a:bodyPr>
          <a:lstStyle/>
          <a:p>
            <a:pPr marL="0" indent="0" rtl="0" algn="l" defTabSz="914400" eaLnBrk="1" latinLnBrk="0" hangingPunct="1">
              <a:buFontTx/>
              <a:buNone/>
            </a:pPr>
            <a:r>
              <a:rPr sz="4400">
                <a:solidFill>
                  <a:schemeClr val="tx1"/>
                </a:solidFill>
                <a:latin typeface="맑은 고딕" charset="0"/>
                <a:ea typeface="맑은 고딕" charset="0"/>
              </a:rPr>
              <a:t>마스터 제목 스타일 편집</a:t>
            </a:r>
            <a:endParaRPr lang="ko-KR" altLang="en-US" sz="4400">
              <a:solidFill>
                <a:schemeClr val="tx1"/>
              </a:solidFill>
              <a:latin typeface="맑은 고딕" charset="0"/>
              <a:ea typeface="맑은 고딕" charset="0"/>
            </a:endParaRPr>
          </a:p>
        </p:txBody>
      </p:sp>
      <p:sp>
        <p:nvSpPr>
          <p:cNvPr id="3" name="Rect 0"/>
          <p:cNvSpPr txBox="1">
            <a:spLocks/>
          </p:cNvSpPr>
          <p:nvPr>
            <p:ph type="body" orient="vert"/>
          </p:nvPr>
        </p:nvSpPr>
        <p:spPr>
          <a:xfrm rot="0">
            <a:off x="628650" y="482600"/>
            <a:ext cx="5799455" cy="7747635"/>
          </a:xfrm>
          <a:prstGeom prst="rect"/>
        </p:spPr>
        <p:txBody>
          <a:bodyPr wrap="square" lIns="91440" tIns="45720" rIns="91440" bIns="45720" vert="eaVert" anchor="t">
            <a:normAutofit fontScale="100000" lnSpcReduction="0"/>
          </a:bodyPr>
          <a:lstStyle/>
          <a:p>
            <a:pPr marL="228600" indent="-228600" rtl="0" algn="l" defTabSz="914400" eaLnBrk="1" latinLnBrk="0" hangingPunct="1">
              <a:buFont typeface="Arial"/>
              <a:buChar char="•"/>
            </a:pPr>
            <a:r>
              <a:rPr sz="2800">
                <a:solidFill>
                  <a:schemeClr val="tx1"/>
                </a:solidFill>
                <a:latin typeface="맑은 고딕" charset="0"/>
                <a:ea typeface="맑은 고딕" charset="0"/>
              </a:rPr>
              <a:t>마스터 텍스트 스타일 편집</a:t>
            </a:r>
            <a:endParaRPr lang="ko-KR" altLang="en-US" sz="2800">
              <a:solidFill>
                <a:schemeClr val="tx1"/>
              </a:solidFill>
              <a:latin typeface="맑은 고딕" charset="0"/>
              <a:ea typeface="맑은 고딕" charset="0"/>
            </a:endParaRPr>
          </a:p>
          <a:p>
            <a:pPr marL="228600" indent="-228600" rtl="0" algn="l" defTabSz="914400" eaLnBrk="1" latinLnBrk="0" hangingPunct="1">
              <a:buFont typeface="Arial"/>
              <a:buChar char="•"/>
            </a:pPr>
            <a:r>
              <a:rPr sz="2800">
                <a:solidFill>
                  <a:schemeClr val="tx1"/>
                </a:solidFill>
                <a:latin typeface="맑은 고딕" charset="0"/>
                <a:ea typeface="맑은 고딕" charset="0"/>
              </a:rPr>
              <a:t>둘째 수준</a:t>
            </a:r>
            <a:endParaRPr lang="ko-KR" altLang="en-US" sz="2800">
              <a:solidFill>
                <a:schemeClr val="tx1"/>
              </a:solidFill>
              <a:latin typeface="맑은 고딕" charset="0"/>
              <a:ea typeface="맑은 고딕" charset="0"/>
            </a:endParaRPr>
          </a:p>
          <a:p>
            <a:pPr marL="228600" indent="-228600" rtl="0" algn="l" defTabSz="914400" eaLnBrk="1" latinLnBrk="0" hangingPunct="1">
              <a:buFont typeface="Arial"/>
              <a:buChar char="•"/>
            </a:pPr>
            <a:r>
              <a:rPr sz="2800">
                <a:solidFill>
                  <a:schemeClr val="tx1"/>
                </a:solidFill>
                <a:latin typeface="맑은 고딕" charset="0"/>
                <a:ea typeface="맑은 고딕" charset="0"/>
              </a:rPr>
              <a:t>셋째 수준</a:t>
            </a:r>
            <a:endParaRPr lang="ko-KR" altLang="en-US" sz="2800">
              <a:solidFill>
                <a:schemeClr val="tx1"/>
              </a:solidFill>
              <a:latin typeface="맑은 고딕" charset="0"/>
              <a:ea typeface="맑은 고딕" charset="0"/>
            </a:endParaRPr>
          </a:p>
          <a:p>
            <a:pPr marL="228600" indent="-228600" rtl="0" algn="l" defTabSz="914400" eaLnBrk="1" latinLnBrk="0" hangingPunct="1">
              <a:buFont typeface="Arial"/>
              <a:buChar char="•"/>
            </a:pPr>
            <a:r>
              <a:rPr sz="2800">
                <a:solidFill>
                  <a:schemeClr val="tx1"/>
                </a:solidFill>
                <a:latin typeface="맑은 고딕" charset="0"/>
                <a:ea typeface="맑은 고딕" charset="0"/>
              </a:rPr>
              <a:t>넷째 수준</a:t>
            </a:r>
            <a:endParaRPr lang="ko-KR" altLang="en-US" sz="2800">
              <a:solidFill>
                <a:schemeClr val="tx1"/>
              </a:solidFill>
              <a:latin typeface="맑은 고딕" charset="0"/>
              <a:ea typeface="맑은 고딕" charset="0"/>
            </a:endParaRPr>
          </a:p>
          <a:p>
            <a:pPr marL="228600" indent="-228600" rtl="0" algn="l" defTabSz="914400" eaLnBrk="1" latinLnBrk="0" hangingPunct="1">
              <a:buFont typeface="Arial"/>
              <a:buChar char="•"/>
            </a:pPr>
            <a:r>
              <a:rPr sz="2800">
                <a:solidFill>
                  <a:schemeClr val="tx1"/>
                </a:solidFill>
                <a:latin typeface="맑은 고딕" charset="0"/>
                <a:ea typeface="맑은 고딕" charset="0"/>
              </a:rPr>
              <a:t>다섯째 수준</a:t>
            </a:r>
            <a:endParaRPr lang="ko-KR" altLang="en-US" sz="2800">
              <a:solidFill>
                <a:schemeClr val="tx1"/>
              </a:solidFill>
              <a:latin typeface="맑은 고딕" charset="0"/>
              <a:ea typeface="맑은 고딕" charset="0"/>
            </a:endParaRPr>
          </a:p>
        </p:txBody>
      </p:sp>
      <p:sp>
        <p:nvSpPr>
          <p:cNvPr id="4" name="Rect 0"/>
          <p:cNvSpPr txBox="1">
            <a:spLocks/>
          </p:cNvSpPr>
          <p:nvPr>
            <p:ph type="dt"/>
          </p:nvPr>
        </p:nvSpPr>
        <p:spPr>
          <a:xfrm rot="0">
            <a:off x="628015" y="8470900"/>
            <a:ext cx="2056765" cy="483235"/>
          </a:xfrm>
          <a:prstGeom prst="rect"/>
        </p:spPr>
        <p:txBody>
          <a:bodyPr wrap="square" lIns="91440" tIns="45720" rIns="91440" bIns="45720" vert="horz" anchor="ctr">
            <a:noAutofit/>
          </a:bodyPr>
          <a:lstStyle/>
          <a:p>
            <a:pPr marL="0" indent="0" rtl="0" algn="l" defTabSz="914400" eaLnBrk="1" latinLnBrk="0" hangingPunct="1">
              <a:buFontTx/>
              <a:buNone/>
            </a:pPr>
            <a:fld id="{B9320F77-B9A0-41C5-862A-B4B631284C64}" type="datetime1">
              <a:rPr lang="ko-KR" altLang="en-US" sz="1200">
                <a:solidFill>
                  <a:schemeClr val="tx1">
                    <a:tint val="75000"/>
                  </a:schemeClr>
                </a:solidFill>
                <a:latin typeface="맑은 고딕" charset="0"/>
                <a:ea typeface="맑은 고딕" charset="0"/>
              </a:rPr>
              <a:t>2023-09-22</a:t>
            </a:fld>
            <a:endParaRPr lang="ko-KR" altLang="en-US" sz="1200">
              <a:solidFill>
                <a:schemeClr val="tx1">
                  <a:tint val="75000"/>
                </a:schemeClr>
              </a:solidFill>
              <a:latin typeface="맑은 고딕" charset="0"/>
              <a:ea typeface="맑은 고딕" charset="0"/>
            </a:endParaRPr>
          </a:p>
        </p:txBody>
      </p:sp>
      <p:sp>
        <p:nvSpPr>
          <p:cNvPr id="5" name="Rect 0"/>
          <p:cNvSpPr txBox="1">
            <a:spLocks/>
          </p:cNvSpPr>
          <p:nvPr>
            <p:ph type="ftr"/>
          </p:nvPr>
        </p:nvSpPr>
        <p:spPr>
          <a:xfrm rot="0">
            <a:off x="3029585" y="8470900"/>
            <a:ext cx="3085465" cy="483235"/>
          </a:xfrm>
          <a:prstGeom prst="rect"/>
        </p:spPr>
        <p:txBody>
          <a:bodyPr wrap="square" lIns="91440" tIns="45720" rIns="91440" bIns="45720" vert="horz" anchor="ctr">
            <a:noAutofit/>
          </a:bodyPr>
          <a:lstStyle/>
          <a:p>
            <a:pPr marL="0" indent="0" rtl="0" algn="ctr" defTabSz="914400" eaLnBrk="1" latinLnBrk="0" hangingPunct="1">
              <a:buFontTx/>
              <a:buNone/>
            </a:pPr>
            <a:endParaRPr lang="ko-KR" altLang="en-US" sz="1200">
              <a:solidFill>
                <a:schemeClr val="tx1">
                  <a:tint val="75000"/>
                </a:schemeClr>
              </a:solidFill>
              <a:latin typeface="맑은 고딕" charset="0"/>
              <a:ea typeface="맑은 고딕" charset="0"/>
            </a:endParaRPr>
          </a:p>
        </p:txBody>
      </p:sp>
      <p:sp>
        <p:nvSpPr>
          <p:cNvPr id="6" name="Rect 0"/>
          <p:cNvSpPr txBox="1">
            <a:spLocks/>
          </p:cNvSpPr>
          <p:nvPr>
            <p:ph type="sldNum"/>
          </p:nvPr>
        </p:nvSpPr>
        <p:spPr>
          <a:xfrm rot="0">
            <a:off x="6457950" y="8470900"/>
            <a:ext cx="2056765" cy="483235"/>
          </a:xfrm>
          <a:prstGeom prst="rect"/>
        </p:spPr>
        <p:txBody>
          <a:bodyPr wrap="square" lIns="91440" tIns="45720" rIns="91440" bIns="45720" vert="horz" anchor="ctr">
            <a:noAutofit/>
          </a:bodyPr>
          <a:lstStyle/>
          <a:p>
            <a:pPr marL="0" indent="0" rtl="0" algn="r" defTabSz="914400" eaLnBrk="1" latinLnBrk="0" hangingPunct="1">
              <a:buFontTx/>
              <a:buNone/>
            </a:pPr>
            <a:fld id="{B9320F77-B9A0-41C5-862A-B4B631284C64}" type="slidenum">
              <a:rPr sz="1200">
                <a:solidFill>
                  <a:schemeClr val="tx1">
                    <a:tint val="75000"/>
                  </a:schemeClr>
                </a:solidFill>
                <a:latin typeface="맑은 고딕" charset="0"/>
                <a:ea typeface="맑은 고딕" charset="0"/>
              </a:rPr>
              <a:t>‹#›</a:t>
            </a:fld>
            <a:endParaRPr lang="ko-KR" altLang="en-US" sz="1200">
              <a:solidFill>
                <a:schemeClr val="tx1">
                  <a:tint val="75000"/>
                </a:schemeClr>
              </a:solidFill>
              <a:latin typeface="맑은 고딕" charset="0"/>
              <a:ea typeface="맑은 고딕" charset="0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 0"/>
          <p:cNvSpPr txBox="1">
            <a:spLocks/>
          </p:cNvSpPr>
          <p:nvPr>
            <p:ph type="ctrTitle"/>
          </p:nvPr>
        </p:nvSpPr>
        <p:spPr>
          <a:xfrm rot="0">
            <a:off x="1143635" y="1498600"/>
            <a:ext cx="6857365" cy="3175635"/>
          </a:xfrm>
          <a:prstGeom prst="rect"/>
        </p:spPr>
        <p:txBody>
          <a:bodyPr wrap="square" lIns="91440" tIns="45720" rIns="91440" bIns="45720" vert="horz" anchor="b">
            <a:normAutofit fontScale="100000" lnSpcReduction="0"/>
          </a:bodyPr>
          <a:lstStyle/>
          <a:p>
            <a:pPr marL="0" indent="0" rtl="0" algn="ctr" defTabSz="914400" eaLnBrk="1" latinLnBrk="0" hangingPunct="1">
              <a:buFontTx/>
              <a:buNone/>
            </a:pPr>
            <a:r>
              <a:rPr sz="6000">
                <a:solidFill>
                  <a:schemeClr val="tx1"/>
                </a:solidFill>
                <a:latin typeface="맑은 고딕" charset="0"/>
                <a:ea typeface="맑은 고딕" charset="0"/>
              </a:rPr>
              <a:t>마스터 제목 스타일 편집</a:t>
            </a:r>
            <a:endParaRPr lang="ko-KR" altLang="en-US" sz="6000">
              <a:solidFill>
                <a:schemeClr val="tx1"/>
              </a:solidFill>
              <a:latin typeface="맑은 고딕" charset="0"/>
              <a:ea typeface="맑은 고딕" charset="0"/>
            </a:endParaRPr>
          </a:p>
        </p:txBody>
      </p:sp>
      <p:sp>
        <p:nvSpPr>
          <p:cNvPr id="3" name="Rect 0"/>
          <p:cNvSpPr txBox="1">
            <a:spLocks/>
          </p:cNvSpPr>
          <p:nvPr>
            <p:ph type="subTitle"/>
          </p:nvPr>
        </p:nvSpPr>
        <p:spPr>
          <a:xfrm rot="0">
            <a:off x="1143635" y="4807585"/>
            <a:ext cx="6857365" cy="2196465"/>
          </a:xfrm>
          <a:prstGeom prst="rect"/>
        </p:spPr>
        <p:txBody>
          <a:bodyPr wrap="square" lIns="91440" tIns="45720" rIns="91440" bIns="45720" vert="horz" anchor="t">
            <a:normAutofit fontScale="100000" lnSpcReduction="0"/>
          </a:bodyPr>
          <a:lstStyle/>
          <a:p>
            <a:pPr marL="0" indent="0" rtl="0" algn="ctr" defTabSz="914400" eaLnBrk="1" latinLnBrk="0" hangingPunct="1">
              <a:buFontTx/>
              <a:buNone/>
            </a:pPr>
            <a:r>
              <a:rPr sz="2400">
                <a:solidFill>
                  <a:schemeClr val="tx1"/>
                </a:solidFill>
                <a:latin typeface="맑은 고딕" charset="0"/>
                <a:ea typeface="맑은 고딕" charset="0"/>
              </a:rPr>
              <a:t>클릭하여 마스터 부제목 스타일 편집</a:t>
            </a:r>
            <a:endParaRPr lang="ko-KR" altLang="en-US" sz="2400">
              <a:solidFill>
                <a:schemeClr val="tx1"/>
              </a:solidFill>
              <a:latin typeface="맑은 고딕" charset="0"/>
              <a:ea typeface="맑은 고딕" charset="0"/>
            </a:endParaRPr>
          </a:p>
        </p:txBody>
      </p:sp>
      <p:sp>
        <p:nvSpPr>
          <p:cNvPr id="4" name="Rect 0"/>
          <p:cNvSpPr txBox="1">
            <a:spLocks/>
          </p:cNvSpPr>
          <p:nvPr>
            <p:ph type="dt"/>
          </p:nvPr>
        </p:nvSpPr>
        <p:spPr>
          <a:xfrm rot="0">
            <a:off x="628015" y="8470900"/>
            <a:ext cx="2056765" cy="483235"/>
          </a:xfrm>
          <a:prstGeom prst="rect"/>
        </p:spPr>
        <p:txBody>
          <a:bodyPr wrap="square" lIns="91440" tIns="45720" rIns="91440" bIns="45720" vert="horz" anchor="ctr">
            <a:noAutofit/>
          </a:bodyPr>
          <a:lstStyle/>
          <a:p>
            <a:pPr marL="0" indent="0" rtl="0" algn="l" defTabSz="914400" eaLnBrk="1" latinLnBrk="0" hangingPunct="1">
              <a:buFontTx/>
              <a:buNone/>
            </a:pPr>
            <a:fld id="{B9320F77-B9A0-41C5-862A-B4B631284C64}" type="datetime1">
              <a:rPr lang="ko-KR" altLang="en-US" sz="1200">
                <a:solidFill>
                  <a:schemeClr val="tx1">
                    <a:tint val="75000"/>
                  </a:schemeClr>
                </a:solidFill>
                <a:latin typeface="맑은 고딕" charset="0"/>
                <a:ea typeface="맑은 고딕" charset="0"/>
              </a:rPr>
              <a:t>2023-09-22</a:t>
            </a:fld>
            <a:endParaRPr lang="ko-KR" altLang="en-US" sz="1200">
              <a:solidFill>
                <a:schemeClr val="tx1">
                  <a:tint val="75000"/>
                </a:schemeClr>
              </a:solidFill>
              <a:latin typeface="맑은 고딕" charset="0"/>
              <a:ea typeface="맑은 고딕" charset="0"/>
            </a:endParaRPr>
          </a:p>
        </p:txBody>
      </p:sp>
      <p:sp>
        <p:nvSpPr>
          <p:cNvPr id="5" name="Rect 0"/>
          <p:cNvSpPr txBox="1">
            <a:spLocks/>
          </p:cNvSpPr>
          <p:nvPr>
            <p:ph type="ftr"/>
          </p:nvPr>
        </p:nvSpPr>
        <p:spPr>
          <a:xfrm rot="0">
            <a:off x="3029585" y="8470900"/>
            <a:ext cx="3085465" cy="483235"/>
          </a:xfrm>
          <a:prstGeom prst="rect"/>
        </p:spPr>
        <p:txBody>
          <a:bodyPr wrap="square" lIns="91440" tIns="45720" rIns="91440" bIns="45720" vert="horz" anchor="ctr">
            <a:noAutofit/>
          </a:bodyPr>
          <a:lstStyle/>
          <a:p>
            <a:pPr marL="0" indent="0" rtl="0" algn="ctr" defTabSz="914400" eaLnBrk="1" latinLnBrk="0" hangingPunct="1">
              <a:buFontTx/>
              <a:buNone/>
            </a:pPr>
            <a:endParaRPr lang="ko-KR" altLang="en-US" sz="1200">
              <a:solidFill>
                <a:schemeClr val="tx1">
                  <a:tint val="75000"/>
                </a:schemeClr>
              </a:solidFill>
              <a:latin typeface="맑은 고딕" charset="0"/>
              <a:ea typeface="맑은 고딕" charset="0"/>
            </a:endParaRPr>
          </a:p>
        </p:txBody>
      </p:sp>
      <p:sp>
        <p:nvSpPr>
          <p:cNvPr id="6" name="Rect 0"/>
          <p:cNvSpPr txBox="1">
            <a:spLocks/>
          </p:cNvSpPr>
          <p:nvPr>
            <p:ph type="sldNum"/>
          </p:nvPr>
        </p:nvSpPr>
        <p:spPr>
          <a:xfrm rot="0">
            <a:off x="6457950" y="8470900"/>
            <a:ext cx="2056765" cy="483235"/>
          </a:xfrm>
          <a:prstGeom prst="rect"/>
        </p:spPr>
        <p:txBody>
          <a:bodyPr wrap="square" lIns="91440" tIns="45720" rIns="91440" bIns="45720" vert="horz" anchor="ctr">
            <a:noAutofit/>
          </a:bodyPr>
          <a:lstStyle/>
          <a:p>
            <a:pPr marL="0" indent="0" rtl="0" algn="r" defTabSz="914400" eaLnBrk="1" latinLnBrk="0" hangingPunct="1">
              <a:buFontTx/>
              <a:buNone/>
            </a:pPr>
            <a:fld id="{B9320F77-B9A0-41C5-862A-B4B631284C64}" type="slidenum">
              <a:rPr sz="1200">
                <a:solidFill>
                  <a:schemeClr val="tx1">
                    <a:tint val="75000"/>
                  </a:schemeClr>
                </a:solidFill>
                <a:latin typeface="맑은 고딕" charset="0"/>
                <a:ea typeface="맑은 고딕" charset="0"/>
              </a:rPr>
              <a:t>‹#›</a:t>
            </a:fld>
            <a:endParaRPr lang="ko-KR" altLang="en-US" sz="1200">
              <a:solidFill>
                <a:schemeClr val="tx1">
                  <a:tint val="75000"/>
                </a:schemeClr>
              </a:solidFill>
              <a:latin typeface="맑은 고딕" charset="0"/>
              <a:ea typeface="맑은 고딕" charset="0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 0"/>
          <p:cNvSpPr txBox="1">
            <a:spLocks/>
          </p:cNvSpPr>
          <p:nvPr>
            <p:ph type="title"/>
          </p:nvPr>
        </p:nvSpPr>
        <p:spPr>
          <a:xfrm rot="0">
            <a:off x="629920" y="482600"/>
            <a:ext cx="7884795" cy="1764665"/>
          </a:xfrm>
          <a:prstGeom prst="rect"/>
        </p:spPr>
        <p:txBody>
          <a:bodyPr wrap="square" lIns="91440" tIns="45720" rIns="91440" bIns="45720" vert="horz" anchor="ctr">
            <a:normAutofit fontScale="100000" lnSpcReduction="0"/>
          </a:bodyPr>
          <a:lstStyle/>
          <a:p>
            <a:pPr marL="0" indent="0" rtl="0" algn="l" defTabSz="914400" eaLnBrk="1" latinLnBrk="0" hangingPunct="1">
              <a:buFontTx/>
              <a:buNone/>
            </a:pPr>
            <a:r>
              <a:rPr sz="4400">
                <a:solidFill>
                  <a:schemeClr val="tx1"/>
                </a:solidFill>
                <a:latin typeface="맑은 고딕" charset="0"/>
                <a:ea typeface="맑은 고딕" charset="0"/>
              </a:rPr>
              <a:t>마스터 제목 스타일 편집</a:t>
            </a:r>
            <a:endParaRPr lang="ko-KR" altLang="en-US" sz="4400">
              <a:solidFill>
                <a:schemeClr val="tx1"/>
              </a:solidFill>
              <a:latin typeface="맑은 고딕" charset="0"/>
              <a:ea typeface="맑은 고딕" charset="0"/>
            </a:endParaRPr>
          </a:p>
        </p:txBody>
      </p:sp>
      <p:sp>
        <p:nvSpPr>
          <p:cNvPr id="3" name="Rect 0"/>
          <p:cNvSpPr txBox="1">
            <a:spLocks/>
          </p:cNvSpPr>
          <p:nvPr>
            <p:ph type="obj"/>
          </p:nvPr>
        </p:nvSpPr>
        <p:spPr>
          <a:xfrm rot="0">
            <a:off x="629920" y="2438400"/>
            <a:ext cx="7884795" cy="5791835"/>
          </a:xfrm>
          <a:prstGeom prst="rect"/>
        </p:spPr>
        <p:txBody>
          <a:bodyPr wrap="square" lIns="91440" tIns="45720" rIns="91440" bIns="45720" vert="horz" anchor="t">
            <a:normAutofit fontScale="100000" lnSpcReduction="0"/>
          </a:bodyPr>
          <a:lstStyle/>
          <a:p>
            <a:pPr marL="228600" indent="-228600" rtl="0" algn="l" defTabSz="914400" eaLnBrk="1" latinLnBrk="0" hangingPunct="1">
              <a:buFont typeface="Arial"/>
              <a:buChar char="•"/>
            </a:pPr>
            <a:r>
              <a:rPr sz="2800">
                <a:solidFill>
                  <a:schemeClr val="tx1"/>
                </a:solidFill>
                <a:latin typeface="맑은 고딕" charset="0"/>
                <a:ea typeface="맑은 고딕" charset="0"/>
              </a:rPr>
              <a:t>마스터 텍스트 스타일 편집</a:t>
            </a:r>
            <a:endParaRPr lang="ko-KR" altLang="en-US" sz="2800">
              <a:solidFill>
                <a:schemeClr val="tx1"/>
              </a:solidFill>
              <a:latin typeface="맑은 고딕" charset="0"/>
              <a:ea typeface="맑은 고딕" charset="0"/>
            </a:endParaRPr>
          </a:p>
          <a:p>
            <a:pPr marL="228600" indent="-228600" rtl="0" algn="l" defTabSz="914400" eaLnBrk="1" latinLnBrk="0" hangingPunct="1">
              <a:buFont typeface="Arial"/>
              <a:buChar char="•"/>
            </a:pPr>
            <a:r>
              <a:rPr sz="2800">
                <a:solidFill>
                  <a:schemeClr val="tx1"/>
                </a:solidFill>
                <a:latin typeface="맑은 고딕" charset="0"/>
                <a:ea typeface="맑은 고딕" charset="0"/>
              </a:rPr>
              <a:t>둘째 수준</a:t>
            </a:r>
            <a:endParaRPr lang="ko-KR" altLang="en-US" sz="2800">
              <a:solidFill>
                <a:schemeClr val="tx1"/>
              </a:solidFill>
              <a:latin typeface="맑은 고딕" charset="0"/>
              <a:ea typeface="맑은 고딕" charset="0"/>
            </a:endParaRPr>
          </a:p>
          <a:p>
            <a:pPr marL="228600" indent="-228600" rtl="0" algn="l" defTabSz="914400" eaLnBrk="1" latinLnBrk="0" hangingPunct="1">
              <a:buFont typeface="Arial"/>
              <a:buChar char="•"/>
            </a:pPr>
            <a:r>
              <a:rPr sz="2800">
                <a:solidFill>
                  <a:schemeClr val="tx1"/>
                </a:solidFill>
                <a:latin typeface="맑은 고딕" charset="0"/>
                <a:ea typeface="맑은 고딕" charset="0"/>
              </a:rPr>
              <a:t>셋째 수준</a:t>
            </a:r>
            <a:endParaRPr lang="ko-KR" altLang="en-US" sz="2800">
              <a:solidFill>
                <a:schemeClr val="tx1"/>
              </a:solidFill>
              <a:latin typeface="맑은 고딕" charset="0"/>
              <a:ea typeface="맑은 고딕" charset="0"/>
            </a:endParaRPr>
          </a:p>
          <a:p>
            <a:pPr marL="228600" indent="-228600" rtl="0" algn="l" defTabSz="914400" eaLnBrk="1" latinLnBrk="0" hangingPunct="1">
              <a:buFont typeface="Arial"/>
              <a:buChar char="•"/>
            </a:pPr>
            <a:r>
              <a:rPr sz="2800">
                <a:solidFill>
                  <a:schemeClr val="tx1"/>
                </a:solidFill>
                <a:latin typeface="맑은 고딕" charset="0"/>
                <a:ea typeface="맑은 고딕" charset="0"/>
              </a:rPr>
              <a:t>넷째 수준</a:t>
            </a:r>
            <a:endParaRPr lang="ko-KR" altLang="en-US" sz="2800">
              <a:solidFill>
                <a:schemeClr val="tx1"/>
              </a:solidFill>
              <a:latin typeface="맑은 고딕" charset="0"/>
              <a:ea typeface="맑은 고딕" charset="0"/>
            </a:endParaRPr>
          </a:p>
          <a:p>
            <a:pPr marL="228600" indent="-228600" rtl="0" algn="l" defTabSz="914400" eaLnBrk="1" latinLnBrk="0" hangingPunct="1">
              <a:buFont typeface="Arial"/>
              <a:buChar char="•"/>
            </a:pPr>
            <a:r>
              <a:rPr sz="2800">
                <a:solidFill>
                  <a:schemeClr val="tx1"/>
                </a:solidFill>
                <a:latin typeface="맑은 고딕" charset="0"/>
                <a:ea typeface="맑은 고딕" charset="0"/>
              </a:rPr>
              <a:t>다섯째 수준</a:t>
            </a:r>
            <a:endParaRPr lang="ko-KR" altLang="en-US" sz="2800">
              <a:solidFill>
                <a:schemeClr val="tx1"/>
              </a:solidFill>
              <a:latin typeface="맑은 고딕" charset="0"/>
              <a:ea typeface="맑은 고딕" charset="0"/>
            </a:endParaRPr>
          </a:p>
        </p:txBody>
      </p:sp>
      <p:sp>
        <p:nvSpPr>
          <p:cNvPr id="4" name="Rect 0"/>
          <p:cNvSpPr txBox="1">
            <a:spLocks/>
          </p:cNvSpPr>
          <p:nvPr>
            <p:ph type="dt"/>
          </p:nvPr>
        </p:nvSpPr>
        <p:spPr>
          <a:xfrm rot="0">
            <a:off x="628015" y="8470900"/>
            <a:ext cx="2056765" cy="483235"/>
          </a:xfrm>
          <a:prstGeom prst="rect"/>
        </p:spPr>
        <p:txBody>
          <a:bodyPr wrap="square" lIns="91440" tIns="45720" rIns="91440" bIns="45720" vert="horz" anchor="ctr">
            <a:noAutofit/>
          </a:bodyPr>
          <a:lstStyle/>
          <a:p>
            <a:pPr marL="0" indent="0" rtl="0" algn="l" defTabSz="914400" eaLnBrk="1" latinLnBrk="0" hangingPunct="1">
              <a:buFontTx/>
              <a:buNone/>
            </a:pPr>
            <a:fld id="{B9320F77-B9A0-41C5-862A-B4B631284C64}" type="datetime1">
              <a:rPr lang="ko-KR" altLang="en-US" sz="1200">
                <a:solidFill>
                  <a:schemeClr val="tx1">
                    <a:tint val="75000"/>
                  </a:schemeClr>
                </a:solidFill>
                <a:latin typeface="맑은 고딕" charset="0"/>
                <a:ea typeface="맑은 고딕" charset="0"/>
              </a:rPr>
              <a:t>2023-09-22</a:t>
            </a:fld>
            <a:endParaRPr lang="ko-KR" altLang="en-US" sz="1200">
              <a:solidFill>
                <a:schemeClr val="tx1">
                  <a:tint val="75000"/>
                </a:schemeClr>
              </a:solidFill>
              <a:latin typeface="맑은 고딕" charset="0"/>
              <a:ea typeface="맑은 고딕" charset="0"/>
            </a:endParaRPr>
          </a:p>
        </p:txBody>
      </p:sp>
      <p:sp>
        <p:nvSpPr>
          <p:cNvPr id="5" name="Rect 0"/>
          <p:cNvSpPr txBox="1">
            <a:spLocks/>
          </p:cNvSpPr>
          <p:nvPr>
            <p:ph type="ftr"/>
          </p:nvPr>
        </p:nvSpPr>
        <p:spPr>
          <a:xfrm rot="0">
            <a:off x="3029585" y="8470900"/>
            <a:ext cx="3085465" cy="483235"/>
          </a:xfrm>
          <a:prstGeom prst="rect"/>
        </p:spPr>
        <p:txBody>
          <a:bodyPr wrap="square" lIns="91440" tIns="45720" rIns="91440" bIns="45720" vert="horz" anchor="ctr">
            <a:noAutofit/>
          </a:bodyPr>
          <a:lstStyle/>
          <a:p>
            <a:pPr marL="0" indent="0" rtl="0" algn="ctr" defTabSz="914400" eaLnBrk="1" latinLnBrk="0" hangingPunct="1">
              <a:buFontTx/>
              <a:buNone/>
            </a:pPr>
            <a:endParaRPr lang="ko-KR" altLang="en-US" sz="1200">
              <a:solidFill>
                <a:schemeClr val="tx1">
                  <a:tint val="75000"/>
                </a:schemeClr>
              </a:solidFill>
              <a:latin typeface="맑은 고딕" charset="0"/>
              <a:ea typeface="맑은 고딕" charset="0"/>
            </a:endParaRPr>
          </a:p>
        </p:txBody>
      </p:sp>
      <p:sp>
        <p:nvSpPr>
          <p:cNvPr id="6" name="Rect 0"/>
          <p:cNvSpPr txBox="1">
            <a:spLocks/>
          </p:cNvSpPr>
          <p:nvPr>
            <p:ph type="sldNum"/>
          </p:nvPr>
        </p:nvSpPr>
        <p:spPr>
          <a:xfrm rot="0">
            <a:off x="6457950" y="8470900"/>
            <a:ext cx="2056765" cy="483235"/>
          </a:xfrm>
          <a:prstGeom prst="rect"/>
        </p:spPr>
        <p:txBody>
          <a:bodyPr wrap="square" lIns="91440" tIns="45720" rIns="91440" bIns="45720" vert="horz" anchor="ctr">
            <a:noAutofit/>
          </a:bodyPr>
          <a:lstStyle/>
          <a:p>
            <a:pPr marL="0" indent="0" rtl="0" algn="r" defTabSz="914400" eaLnBrk="1" latinLnBrk="0" hangingPunct="1">
              <a:buFontTx/>
              <a:buNone/>
            </a:pPr>
            <a:fld id="{B9320F77-B9A0-41C5-862A-B4B631284C64}" type="slidenum">
              <a:rPr sz="1200">
                <a:solidFill>
                  <a:schemeClr val="tx1">
                    <a:tint val="75000"/>
                  </a:schemeClr>
                </a:solidFill>
                <a:latin typeface="맑은 고딕" charset="0"/>
                <a:ea typeface="맑은 고딕" charset="0"/>
              </a:rPr>
              <a:t>‹#›</a:t>
            </a:fld>
            <a:endParaRPr lang="ko-KR" altLang="en-US" sz="1200">
              <a:solidFill>
                <a:schemeClr val="tx1">
                  <a:tint val="75000"/>
                </a:schemeClr>
              </a:solidFill>
              <a:latin typeface="맑은 고딕" charset="0"/>
              <a:ea typeface="맑은 고딕" charset="0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 0"/>
          <p:cNvSpPr txBox="1">
            <a:spLocks/>
          </p:cNvSpPr>
          <p:nvPr>
            <p:ph type="title"/>
          </p:nvPr>
        </p:nvSpPr>
        <p:spPr>
          <a:xfrm rot="0">
            <a:off x="624205" y="2280285"/>
            <a:ext cx="7884795" cy="3796665"/>
          </a:xfrm>
          <a:prstGeom prst="rect"/>
        </p:spPr>
        <p:txBody>
          <a:bodyPr wrap="square" lIns="91440" tIns="45720" rIns="91440" bIns="45720" vert="horz" anchor="b">
            <a:normAutofit fontScale="100000" lnSpcReduction="0"/>
          </a:bodyPr>
          <a:lstStyle/>
          <a:p>
            <a:pPr marL="0" indent="0" rtl="0" algn="l" defTabSz="914400" eaLnBrk="1" latinLnBrk="0" hangingPunct="1">
              <a:buFontTx/>
              <a:buNone/>
            </a:pPr>
            <a:r>
              <a:rPr sz="6000">
                <a:solidFill>
                  <a:schemeClr val="tx1"/>
                </a:solidFill>
                <a:latin typeface="맑은 고딕" charset="0"/>
                <a:ea typeface="맑은 고딕" charset="0"/>
              </a:rPr>
              <a:t>마스터 제목 스타일 편집</a:t>
            </a:r>
            <a:endParaRPr lang="ko-KR" altLang="en-US" sz="6000">
              <a:solidFill>
                <a:schemeClr val="tx1"/>
              </a:solidFill>
              <a:latin typeface="맑은 고딕" charset="0"/>
              <a:ea typeface="맑은 고딕" charset="0"/>
            </a:endParaRPr>
          </a:p>
        </p:txBody>
      </p:sp>
      <p:sp>
        <p:nvSpPr>
          <p:cNvPr id="3" name="Rect 0"/>
          <p:cNvSpPr txBox="1">
            <a:spLocks/>
          </p:cNvSpPr>
          <p:nvPr>
            <p:ph type="body"/>
          </p:nvPr>
        </p:nvSpPr>
        <p:spPr>
          <a:xfrm rot="0">
            <a:off x="624205" y="6121400"/>
            <a:ext cx="7884795" cy="1993265"/>
          </a:xfrm>
          <a:prstGeom prst="rect"/>
        </p:spPr>
        <p:txBody>
          <a:bodyPr wrap="square" lIns="91440" tIns="45720" rIns="91440" bIns="45720" vert="horz" anchor="t">
            <a:normAutofit fontScale="100000" lnSpcReduction="0"/>
          </a:bodyPr>
          <a:lstStyle/>
          <a:p>
            <a:pPr marL="0" indent="0" rtl="0" algn="l" defTabSz="914400" eaLnBrk="1" latinLnBrk="0" hangingPunct="1">
              <a:buFontTx/>
              <a:buNone/>
            </a:pPr>
            <a:r>
              <a:rPr sz="2400">
                <a:solidFill>
                  <a:schemeClr val="tx1">
                    <a:tint val="75000"/>
                  </a:schemeClr>
                </a:solidFill>
                <a:latin typeface="맑은 고딕" charset="0"/>
                <a:ea typeface="맑은 고딕" charset="0"/>
              </a:rPr>
              <a:t>마스터 텍스트 스타일 편집</a:t>
            </a:r>
            <a:endParaRPr lang="ko-KR" altLang="en-US" sz="2400">
              <a:solidFill>
                <a:schemeClr val="tx1">
                  <a:tint val="75000"/>
                </a:schemeClr>
              </a:solidFill>
              <a:latin typeface="맑은 고딕" charset="0"/>
              <a:ea typeface="맑은 고딕" charset="0"/>
            </a:endParaRPr>
          </a:p>
        </p:txBody>
      </p:sp>
      <p:sp>
        <p:nvSpPr>
          <p:cNvPr id="4" name="Rect 0"/>
          <p:cNvSpPr txBox="1">
            <a:spLocks/>
          </p:cNvSpPr>
          <p:nvPr>
            <p:ph type="dt"/>
          </p:nvPr>
        </p:nvSpPr>
        <p:spPr>
          <a:xfrm rot="0">
            <a:off x="628015" y="8470900"/>
            <a:ext cx="2056765" cy="483235"/>
          </a:xfrm>
          <a:prstGeom prst="rect"/>
        </p:spPr>
        <p:txBody>
          <a:bodyPr wrap="square" lIns="91440" tIns="45720" rIns="91440" bIns="45720" vert="horz" anchor="ctr">
            <a:noAutofit/>
          </a:bodyPr>
          <a:lstStyle/>
          <a:p>
            <a:pPr marL="0" indent="0" rtl="0" algn="l" defTabSz="914400" eaLnBrk="1" latinLnBrk="0" hangingPunct="1">
              <a:buFontTx/>
              <a:buNone/>
            </a:pPr>
            <a:fld id="{B9320F77-B9A0-41C5-862A-B4B631284C64}" type="datetime1">
              <a:rPr lang="ko-KR" altLang="en-US" sz="1200">
                <a:solidFill>
                  <a:schemeClr val="tx1">
                    <a:tint val="75000"/>
                  </a:schemeClr>
                </a:solidFill>
                <a:latin typeface="맑은 고딕" charset="0"/>
                <a:ea typeface="맑은 고딕" charset="0"/>
              </a:rPr>
              <a:t>2023-09-22</a:t>
            </a:fld>
            <a:endParaRPr lang="ko-KR" altLang="en-US" sz="1200">
              <a:solidFill>
                <a:schemeClr val="tx1">
                  <a:tint val="75000"/>
                </a:schemeClr>
              </a:solidFill>
              <a:latin typeface="맑은 고딕" charset="0"/>
              <a:ea typeface="맑은 고딕" charset="0"/>
            </a:endParaRPr>
          </a:p>
        </p:txBody>
      </p:sp>
      <p:sp>
        <p:nvSpPr>
          <p:cNvPr id="5" name="Rect 0"/>
          <p:cNvSpPr txBox="1">
            <a:spLocks/>
          </p:cNvSpPr>
          <p:nvPr>
            <p:ph type="ftr"/>
          </p:nvPr>
        </p:nvSpPr>
        <p:spPr>
          <a:xfrm rot="0">
            <a:off x="3029585" y="8470900"/>
            <a:ext cx="3085465" cy="483235"/>
          </a:xfrm>
          <a:prstGeom prst="rect"/>
        </p:spPr>
        <p:txBody>
          <a:bodyPr wrap="square" lIns="91440" tIns="45720" rIns="91440" bIns="45720" vert="horz" anchor="ctr">
            <a:noAutofit/>
          </a:bodyPr>
          <a:lstStyle/>
          <a:p>
            <a:pPr marL="0" indent="0" rtl="0" algn="ctr" defTabSz="914400" eaLnBrk="1" latinLnBrk="0" hangingPunct="1">
              <a:buFontTx/>
              <a:buNone/>
            </a:pPr>
            <a:endParaRPr lang="ko-KR" altLang="en-US" sz="1200">
              <a:solidFill>
                <a:schemeClr val="tx1">
                  <a:tint val="75000"/>
                </a:schemeClr>
              </a:solidFill>
              <a:latin typeface="맑은 고딕" charset="0"/>
              <a:ea typeface="맑은 고딕" charset="0"/>
            </a:endParaRPr>
          </a:p>
        </p:txBody>
      </p:sp>
      <p:sp>
        <p:nvSpPr>
          <p:cNvPr id="6" name="Rect 0"/>
          <p:cNvSpPr txBox="1">
            <a:spLocks/>
          </p:cNvSpPr>
          <p:nvPr>
            <p:ph type="sldNum"/>
          </p:nvPr>
        </p:nvSpPr>
        <p:spPr>
          <a:xfrm rot="0">
            <a:off x="6457950" y="8470900"/>
            <a:ext cx="2056765" cy="483235"/>
          </a:xfrm>
          <a:prstGeom prst="rect"/>
        </p:spPr>
        <p:txBody>
          <a:bodyPr wrap="square" lIns="91440" tIns="45720" rIns="91440" bIns="45720" vert="horz" anchor="ctr">
            <a:noAutofit/>
          </a:bodyPr>
          <a:lstStyle/>
          <a:p>
            <a:pPr marL="0" indent="0" rtl="0" algn="r" defTabSz="914400" eaLnBrk="1" latinLnBrk="0" hangingPunct="1">
              <a:buFontTx/>
              <a:buNone/>
            </a:pPr>
            <a:fld id="{B9320F77-B9A0-41C5-862A-B4B631284C64}" type="slidenum">
              <a:rPr sz="1200">
                <a:solidFill>
                  <a:schemeClr val="tx1">
                    <a:tint val="75000"/>
                  </a:schemeClr>
                </a:solidFill>
                <a:latin typeface="맑은 고딕" charset="0"/>
                <a:ea typeface="맑은 고딕" charset="0"/>
              </a:rPr>
              <a:t>‹#›</a:t>
            </a:fld>
            <a:endParaRPr lang="ko-KR" altLang="en-US" sz="1200">
              <a:solidFill>
                <a:schemeClr val="tx1">
                  <a:tint val="75000"/>
                </a:schemeClr>
              </a:solidFill>
              <a:latin typeface="맑은 고딕" charset="0"/>
              <a:ea typeface="맑은 고딕" charset="0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 0"/>
          <p:cNvSpPr txBox="1">
            <a:spLocks/>
          </p:cNvSpPr>
          <p:nvPr>
            <p:ph type="title"/>
          </p:nvPr>
        </p:nvSpPr>
        <p:spPr>
          <a:xfrm rot="0">
            <a:off x="629920" y="482600"/>
            <a:ext cx="7884795" cy="1764665"/>
          </a:xfrm>
          <a:prstGeom prst="rect"/>
        </p:spPr>
        <p:txBody>
          <a:bodyPr wrap="square" lIns="91440" tIns="45720" rIns="91440" bIns="45720" vert="horz" anchor="ctr">
            <a:normAutofit fontScale="100000" lnSpcReduction="0"/>
          </a:bodyPr>
          <a:lstStyle/>
          <a:p>
            <a:pPr marL="0" indent="0" rtl="0" algn="l" defTabSz="914400" eaLnBrk="1" latinLnBrk="0" hangingPunct="1">
              <a:buFontTx/>
              <a:buNone/>
            </a:pPr>
            <a:r>
              <a:rPr sz="4400">
                <a:solidFill>
                  <a:schemeClr val="tx1"/>
                </a:solidFill>
                <a:latin typeface="맑은 고딕" charset="0"/>
                <a:ea typeface="맑은 고딕" charset="0"/>
              </a:rPr>
              <a:t>마스터 제목 스타일 편집</a:t>
            </a:r>
            <a:endParaRPr lang="ko-KR" altLang="en-US" sz="4400">
              <a:solidFill>
                <a:schemeClr val="tx1"/>
              </a:solidFill>
              <a:latin typeface="맑은 고딕" charset="0"/>
              <a:ea typeface="맑은 고딕" charset="0"/>
            </a:endParaRPr>
          </a:p>
        </p:txBody>
      </p:sp>
      <p:sp>
        <p:nvSpPr>
          <p:cNvPr id="3" name="Rect 0"/>
          <p:cNvSpPr txBox="1">
            <a:spLocks/>
          </p:cNvSpPr>
          <p:nvPr>
            <p:ph type="obj"/>
          </p:nvPr>
        </p:nvSpPr>
        <p:spPr>
          <a:xfrm rot="0">
            <a:off x="628015" y="2438400"/>
            <a:ext cx="3885565" cy="5791835"/>
          </a:xfrm>
          <a:prstGeom prst="rect"/>
        </p:spPr>
        <p:txBody>
          <a:bodyPr wrap="square" lIns="91440" tIns="45720" rIns="91440" bIns="45720" vert="horz" anchor="t">
            <a:normAutofit fontScale="100000" lnSpcReduction="0"/>
          </a:bodyPr>
          <a:lstStyle/>
          <a:p>
            <a:pPr marL="228600" indent="-228600" rtl="0" algn="l" defTabSz="914400" eaLnBrk="1" latinLnBrk="0" hangingPunct="1"/>
            <a:r>
              <a:rPr sz="2800">
                <a:solidFill>
                  <a:schemeClr val="tx1"/>
                </a:solidFill>
                <a:latin typeface="맑은 고딕" charset="0"/>
                <a:ea typeface="맑은 고딕" charset="0"/>
              </a:rPr>
              <a:t>마스터 텍스트 스타일 편집</a:t>
            </a:r>
            <a:endParaRPr lang="ko-KR" altLang="en-US" sz="2800">
              <a:solidFill>
                <a:schemeClr val="tx1"/>
              </a:solidFill>
              <a:latin typeface="맑은 고딕" charset="0"/>
              <a:ea typeface="맑은 고딕" charset="0"/>
            </a:endParaRPr>
          </a:p>
          <a:p>
            <a:pPr marL="228600" indent="-228600" rtl="0" algn="l" defTabSz="914400" eaLnBrk="1" latinLnBrk="0" hangingPunct="1">
              <a:buFont typeface="Arial"/>
              <a:buChar char="•"/>
            </a:pPr>
            <a:r>
              <a:rPr sz="2800">
                <a:solidFill>
                  <a:schemeClr val="tx1"/>
                </a:solidFill>
                <a:latin typeface="맑은 고딕" charset="0"/>
                <a:ea typeface="맑은 고딕" charset="0"/>
              </a:rPr>
              <a:t>둘째 수준</a:t>
            </a:r>
            <a:endParaRPr lang="ko-KR" altLang="en-US" sz="2800">
              <a:solidFill>
                <a:schemeClr val="tx1"/>
              </a:solidFill>
              <a:latin typeface="맑은 고딕" charset="0"/>
              <a:ea typeface="맑은 고딕" charset="0"/>
            </a:endParaRPr>
          </a:p>
          <a:p>
            <a:pPr marL="228600" indent="-228600" rtl="0" algn="l" defTabSz="914400" eaLnBrk="1" latinLnBrk="0" hangingPunct="1">
              <a:buFont typeface="Arial"/>
              <a:buChar char="•"/>
            </a:pPr>
            <a:r>
              <a:rPr sz="2800">
                <a:solidFill>
                  <a:schemeClr val="tx1"/>
                </a:solidFill>
                <a:latin typeface="맑은 고딕" charset="0"/>
                <a:ea typeface="맑은 고딕" charset="0"/>
              </a:rPr>
              <a:t>셋째 수준</a:t>
            </a:r>
            <a:endParaRPr lang="ko-KR" altLang="en-US" sz="2800">
              <a:solidFill>
                <a:schemeClr val="tx1"/>
              </a:solidFill>
              <a:latin typeface="맑은 고딕" charset="0"/>
              <a:ea typeface="맑은 고딕" charset="0"/>
            </a:endParaRPr>
          </a:p>
          <a:p>
            <a:pPr marL="228600" indent="-228600" rtl="0" algn="l" defTabSz="914400" eaLnBrk="1" latinLnBrk="0" hangingPunct="1">
              <a:buFont typeface="Arial"/>
              <a:buChar char="•"/>
            </a:pPr>
            <a:r>
              <a:rPr sz="2800">
                <a:solidFill>
                  <a:schemeClr val="tx1"/>
                </a:solidFill>
                <a:latin typeface="맑은 고딕" charset="0"/>
                <a:ea typeface="맑은 고딕" charset="0"/>
              </a:rPr>
              <a:t>넷째 수준</a:t>
            </a:r>
            <a:endParaRPr lang="ko-KR" altLang="en-US" sz="2800">
              <a:solidFill>
                <a:schemeClr val="tx1"/>
              </a:solidFill>
              <a:latin typeface="맑은 고딕" charset="0"/>
              <a:ea typeface="맑은 고딕" charset="0"/>
            </a:endParaRPr>
          </a:p>
          <a:p>
            <a:pPr marL="228600" indent="-228600" rtl="0" algn="l" defTabSz="914400" eaLnBrk="1" latinLnBrk="0" hangingPunct="1">
              <a:buFont typeface="Arial"/>
              <a:buChar char="•"/>
            </a:pPr>
            <a:r>
              <a:rPr sz="2800">
                <a:solidFill>
                  <a:schemeClr val="tx1"/>
                </a:solidFill>
                <a:latin typeface="맑은 고딕" charset="0"/>
                <a:ea typeface="맑은 고딕" charset="0"/>
              </a:rPr>
              <a:t>다섯째 수준</a:t>
            </a:r>
            <a:endParaRPr lang="ko-KR" altLang="en-US" sz="2800">
              <a:solidFill>
                <a:schemeClr val="tx1"/>
              </a:solidFill>
              <a:latin typeface="맑은 고딕" charset="0"/>
              <a:ea typeface="맑은 고딕" charset="0"/>
            </a:endParaRPr>
          </a:p>
        </p:txBody>
      </p:sp>
      <p:sp>
        <p:nvSpPr>
          <p:cNvPr id="4" name="Rect 0"/>
          <p:cNvSpPr txBox="1">
            <a:spLocks/>
          </p:cNvSpPr>
          <p:nvPr>
            <p:ph type="obj"/>
          </p:nvPr>
        </p:nvSpPr>
        <p:spPr>
          <a:xfrm rot="0">
            <a:off x="4629150" y="2438400"/>
            <a:ext cx="3885565" cy="5791835"/>
          </a:xfrm>
          <a:prstGeom prst="rect"/>
        </p:spPr>
        <p:txBody>
          <a:bodyPr wrap="square" lIns="91440" tIns="45720" rIns="91440" bIns="45720" vert="horz" anchor="t">
            <a:normAutofit fontScale="100000" lnSpcReduction="0"/>
          </a:bodyPr>
          <a:lstStyle/>
          <a:p>
            <a:pPr marL="228600" indent="-228600" rtl="0" algn="l" defTabSz="914400" eaLnBrk="1" latinLnBrk="0" hangingPunct="1"/>
            <a:r>
              <a:rPr sz="2800">
                <a:solidFill>
                  <a:schemeClr val="tx1"/>
                </a:solidFill>
                <a:latin typeface="맑은 고딕" charset="0"/>
                <a:ea typeface="맑은 고딕" charset="0"/>
              </a:rPr>
              <a:t>마스터 텍스트 스타일 편집</a:t>
            </a:r>
            <a:endParaRPr lang="ko-KR" altLang="en-US" sz="2800">
              <a:solidFill>
                <a:schemeClr val="tx1"/>
              </a:solidFill>
              <a:latin typeface="맑은 고딕" charset="0"/>
              <a:ea typeface="맑은 고딕" charset="0"/>
            </a:endParaRPr>
          </a:p>
          <a:p>
            <a:pPr marL="228600" indent="-228600" rtl="0" algn="l" defTabSz="914400" eaLnBrk="1" latinLnBrk="0" hangingPunct="1">
              <a:buFont typeface="Arial"/>
              <a:buChar char="•"/>
            </a:pPr>
            <a:r>
              <a:rPr sz="2800">
                <a:solidFill>
                  <a:schemeClr val="tx1"/>
                </a:solidFill>
                <a:latin typeface="맑은 고딕" charset="0"/>
                <a:ea typeface="맑은 고딕" charset="0"/>
              </a:rPr>
              <a:t>둘째 수준</a:t>
            </a:r>
            <a:endParaRPr lang="ko-KR" altLang="en-US" sz="2800">
              <a:solidFill>
                <a:schemeClr val="tx1"/>
              </a:solidFill>
              <a:latin typeface="맑은 고딕" charset="0"/>
              <a:ea typeface="맑은 고딕" charset="0"/>
            </a:endParaRPr>
          </a:p>
          <a:p>
            <a:pPr marL="228600" indent="-228600" rtl="0" algn="l" defTabSz="914400" eaLnBrk="1" latinLnBrk="0" hangingPunct="1">
              <a:buFont typeface="Arial"/>
              <a:buChar char="•"/>
            </a:pPr>
            <a:r>
              <a:rPr sz="2800">
                <a:solidFill>
                  <a:schemeClr val="tx1"/>
                </a:solidFill>
                <a:latin typeface="맑은 고딕" charset="0"/>
                <a:ea typeface="맑은 고딕" charset="0"/>
              </a:rPr>
              <a:t>셋째 수준</a:t>
            </a:r>
            <a:endParaRPr lang="ko-KR" altLang="en-US" sz="2800">
              <a:solidFill>
                <a:schemeClr val="tx1"/>
              </a:solidFill>
              <a:latin typeface="맑은 고딕" charset="0"/>
              <a:ea typeface="맑은 고딕" charset="0"/>
            </a:endParaRPr>
          </a:p>
          <a:p>
            <a:pPr marL="228600" indent="-228600" rtl="0" algn="l" defTabSz="914400" eaLnBrk="1" latinLnBrk="0" hangingPunct="1">
              <a:buFont typeface="Arial"/>
              <a:buChar char="•"/>
            </a:pPr>
            <a:r>
              <a:rPr sz="2800">
                <a:solidFill>
                  <a:schemeClr val="tx1"/>
                </a:solidFill>
                <a:latin typeface="맑은 고딕" charset="0"/>
                <a:ea typeface="맑은 고딕" charset="0"/>
              </a:rPr>
              <a:t>넷째 수준</a:t>
            </a:r>
            <a:endParaRPr lang="ko-KR" altLang="en-US" sz="2800">
              <a:solidFill>
                <a:schemeClr val="tx1"/>
              </a:solidFill>
              <a:latin typeface="맑은 고딕" charset="0"/>
              <a:ea typeface="맑은 고딕" charset="0"/>
            </a:endParaRPr>
          </a:p>
          <a:p>
            <a:pPr marL="228600" indent="-228600" rtl="0" algn="l" defTabSz="914400" eaLnBrk="1" latinLnBrk="0" hangingPunct="1">
              <a:buFont typeface="Arial"/>
              <a:buChar char="•"/>
            </a:pPr>
            <a:r>
              <a:rPr sz="2800">
                <a:solidFill>
                  <a:schemeClr val="tx1"/>
                </a:solidFill>
                <a:latin typeface="맑은 고딕" charset="0"/>
                <a:ea typeface="맑은 고딕" charset="0"/>
              </a:rPr>
              <a:t>다섯째 수준</a:t>
            </a:r>
            <a:endParaRPr lang="ko-KR" altLang="en-US" sz="2800">
              <a:solidFill>
                <a:schemeClr val="tx1"/>
              </a:solidFill>
              <a:latin typeface="맑은 고딕" charset="0"/>
              <a:ea typeface="맑은 고딕" charset="0"/>
            </a:endParaRPr>
          </a:p>
        </p:txBody>
      </p:sp>
      <p:sp>
        <p:nvSpPr>
          <p:cNvPr id="5" name="Rect 0"/>
          <p:cNvSpPr txBox="1">
            <a:spLocks/>
          </p:cNvSpPr>
          <p:nvPr>
            <p:ph type="dt"/>
          </p:nvPr>
        </p:nvSpPr>
        <p:spPr>
          <a:xfrm rot="0">
            <a:off x="628015" y="8470900"/>
            <a:ext cx="2056765" cy="483235"/>
          </a:xfrm>
          <a:prstGeom prst="rect"/>
        </p:spPr>
        <p:txBody>
          <a:bodyPr wrap="square" lIns="91440" tIns="45720" rIns="91440" bIns="45720" vert="horz" anchor="ctr">
            <a:noAutofit/>
          </a:bodyPr>
          <a:lstStyle/>
          <a:p>
            <a:pPr marL="0" indent="0" rtl="0" algn="l" defTabSz="914400" eaLnBrk="1" latinLnBrk="0" hangingPunct="1">
              <a:buFontTx/>
              <a:buNone/>
            </a:pPr>
            <a:fld id="{B9320F77-B9A0-41C5-862A-B4B631284C64}" type="datetime1">
              <a:rPr lang="ko-KR" altLang="en-US" sz="1200">
                <a:solidFill>
                  <a:schemeClr val="tx1">
                    <a:tint val="75000"/>
                  </a:schemeClr>
                </a:solidFill>
                <a:latin typeface="맑은 고딕" charset="0"/>
                <a:ea typeface="맑은 고딕" charset="0"/>
              </a:rPr>
              <a:t>2023-09-22</a:t>
            </a:fld>
            <a:endParaRPr lang="ko-KR" altLang="en-US" sz="1200">
              <a:solidFill>
                <a:schemeClr val="tx1">
                  <a:tint val="75000"/>
                </a:schemeClr>
              </a:solidFill>
              <a:latin typeface="맑은 고딕" charset="0"/>
              <a:ea typeface="맑은 고딕" charset="0"/>
            </a:endParaRPr>
          </a:p>
        </p:txBody>
      </p:sp>
      <p:sp>
        <p:nvSpPr>
          <p:cNvPr id="6" name="Rect 0"/>
          <p:cNvSpPr txBox="1">
            <a:spLocks/>
          </p:cNvSpPr>
          <p:nvPr>
            <p:ph type="ftr"/>
          </p:nvPr>
        </p:nvSpPr>
        <p:spPr>
          <a:xfrm rot="0">
            <a:off x="3029585" y="8470900"/>
            <a:ext cx="3085465" cy="483235"/>
          </a:xfrm>
          <a:prstGeom prst="rect"/>
        </p:spPr>
        <p:txBody>
          <a:bodyPr wrap="square" lIns="91440" tIns="45720" rIns="91440" bIns="45720" vert="horz" anchor="ctr">
            <a:noAutofit/>
          </a:bodyPr>
          <a:lstStyle/>
          <a:p>
            <a:pPr marL="0" indent="0" rtl="0" algn="ctr" defTabSz="914400" eaLnBrk="1" latinLnBrk="0" hangingPunct="1">
              <a:buFontTx/>
              <a:buNone/>
            </a:pPr>
            <a:endParaRPr lang="ko-KR" altLang="en-US" sz="1200">
              <a:solidFill>
                <a:schemeClr val="tx1">
                  <a:tint val="75000"/>
                </a:schemeClr>
              </a:solidFill>
              <a:latin typeface="맑은 고딕" charset="0"/>
              <a:ea typeface="맑은 고딕" charset="0"/>
            </a:endParaRPr>
          </a:p>
        </p:txBody>
      </p:sp>
      <p:sp>
        <p:nvSpPr>
          <p:cNvPr id="7" name="Rect 0"/>
          <p:cNvSpPr txBox="1">
            <a:spLocks/>
          </p:cNvSpPr>
          <p:nvPr>
            <p:ph type="sldNum"/>
          </p:nvPr>
        </p:nvSpPr>
        <p:spPr>
          <a:xfrm rot="0">
            <a:off x="6457950" y="8470900"/>
            <a:ext cx="2056765" cy="483235"/>
          </a:xfrm>
          <a:prstGeom prst="rect"/>
        </p:spPr>
        <p:txBody>
          <a:bodyPr wrap="square" lIns="91440" tIns="45720" rIns="91440" bIns="45720" vert="horz" anchor="ctr">
            <a:noAutofit/>
          </a:bodyPr>
          <a:lstStyle/>
          <a:p>
            <a:pPr marL="0" indent="0" rtl="0" algn="r" defTabSz="914400" eaLnBrk="1" latinLnBrk="0" hangingPunct="1">
              <a:buFontTx/>
              <a:buNone/>
            </a:pPr>
            <a:fld id="{B9320F77-B9A0-41C5-862A-B4B631284C64}" type="slidenum">
              <a:rPr sz="1200">
                <a:solidFill>
                  <a:schemeClr val="tx1">
                    <a:tint val="75000"/>
                  </a:schemeClr>
                </a:solidFill>
                <a:latin typeface="맑은 고딕" charset="0"/>
                <a:ea typeface="맑은 고딕" charset="0"/>
              </a:rPr>
              <a:t>‹#›</a:t>
            </a:fld>
            <a:endParaRPr lang="ko-KR" altLang="en-US" sz="1200">
              <a:solidFill>
                <a:schemeClr val="tx1">
                  <a:tint val="75000"/>
                </a:schemeClr>
              </a:solidFill>
              <a:latin typeface="맑은 고딕" charset="0"/>
              <a:ea typeface="맑은 고딕" charset="0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 0"/>
          <p:cNvSpPr txBox="1">
            <a:spLocks/>
          </p:cNvSpPr>
          <p:nvPr>
            <p:ph type="title"/>
          </p:nvPr>
        </p:nvSpPr>
        <p:spPr>
          <a:xfrm rot="0">
            <a:off x="630555" y="482600"/>
            <a:ext cx="7884795" cy="1764665"/>
          </a:xfrm>
          <a:prstGeom prst="rect"/>
        </p:spPr>
        <p:txBody>
          <a:bodyPr wrap="square" lIns="91440" tIns="45720" rIns="91440" bIns="45720" vert="horz" anchor="ctr">
            <a:normAutofit fontScale="100000" lnSpcReduction="0"/>
          </a:bodyPr>
          <a:lstStyle/>
          <a:p>
            <a:pPr marL="0" indent="0" rtl="0" algn="l" defTabSz="914400" eaLnBrk="1" latinLnBrk="0" hangingPunct="1">
              <a:buFontTx/>
              <a:buNone/>
            </a:pPr>
            <a:r>
              <a:rPr sz="4400">
                <a:solidFill>
                  <a:schemeClr val="tx1"/>
                </a:solidFill>
                <a:latin typeface="맑은 고딕" charset="0"/>
                <a:ea typeface="맑은 고딕" charset="0"/>
              </a:rPr>
              <a:t>마스터 제목 스타일 편집</a:t>
            </a:r>
            <a:endParaRPr lang="ko-KR" altLang="en-US" sz="4400">
              <a:solidFill>
                <a:schemeClr val="tx1"/>
              </a:solidFill>
              <a:latin typeface="맑은 고딕" charset="0"/>
              <a:ea typeface="맑은 고딕" charset="0"/>
            </a:endParaRPr>
          </a:p>
        </p:txBody>
      </p:sp>
      <p:sp>
        <p:nvSpPr>
          <p:cNvPr id="3" name="Rect 0"/>
          <p:cNvSpPr txBox="1">
            <a:spLocks/>
          </p:cNvSpPr>
          <p:nvPr>
            <p:ph type="body"/>
          </p:nvPr>
        </p:nvSpPr>
        <p:spPr>
          <a:xfrm rot="0">
            <a:off x="630555" y="2240915"/>
            <a:ext cx="3866515" cy="1092835"/>
          </a:xfrm>
          <a:prstGeom prst="rect"/>
        </p:spPr>
        <p:txBody>
          <a:bodyPr wrap="square" lIns="91440" tIns="45720" rIns="91440" bIns="45720" vert="horz" anchor="b">
            <a:normAutofit fontScale="100000" lnSpcReduction="0"/>
          </a:bodyPr>
          <a:lstStyle/>
          <a:p>
            <a:pPr marL="0" indent="0" rtl="0" algn="l" defTabSz="914400" eaLnBrk="1" latinLnBrk="0" hangingPunct="1">
              <a:buFontTx/>
              <a:buNone/>
            </a:pPr>
            <a:r>
              <a:rPr sz="2400" b="1">
                <a:solidFill>
                  <a:schemeClr val="tx1"/>
                </a:solidFill>
                <a:latin typeface="맑은 고딕" charset="0"/>
                <a:ea typeface="맑은 고딕" charset="0"/>
              </a:rPr>
              <a:t>마스터 텍스트 스타일 편집</a:t>
            </a:r>
            <a:endParaRPr lang="ko-KR" altLang="en-US" sz="2400" b="1">
              <a:solidFill>
                <a:schemeClr val="tx1"/>
              </a:solidFill>
              <a:latin typeface="맑은 고딕" charset="0"/>
              <a:ea typeface="맑은 고딕" charset="0"/>
            </a:endParaRPr>
          </a:p>
        </p:txBody>
      </p:sp>
      <p:sp>
        <p:nvSpPr>
          <p:cNvPr id="4" name="Rect 0"/>
          <p:cNvSpPr txBox="1">
            <a:spLocks/>
          </p:cNvSpPr>
          <p:nvPr>
            <p:ph type="obj"/>
          </p:nvPr>
        </p:nvSpPr>
        <p:spPr>
          <a:xfrm rot="0">
            <a:off x="630555" y="3340100"/>
            <a:ext cx="3866515" cy="4902835"/>
          </a:xfrm>
          <a:prstGeom prst="rect"/>
        </p:spPr>
        <p:txBody>
          <a:bodyPr wrap="square" lIns="91440" tIns="45720" rIns="91440" bIns="45720" vert="horz" anchor="t">
            <a:normAutofit fontScale="100000" lnSpcReduction="0"/>
          </a:bodyPr>
          <a:lstStyle/>
          <a:p>
            <a:pPr marL="228600" indent="-228600" rtl="0" algn="l" defTabSz="914400" eaLnBrk="1" latinLnBrk="0" hangingPunct="1"/>
            <a:r>
              <a:rPr sz="2800">
                <a:solidFill>
                  <a:schemeClr val="tx1"/>
                </a:solidFill>
                <a:latin typeface="맑은 고딕" charset="0"/>
                <a:ea typeface="맑은 고딕" charset="0"/>
              </a:rPr>
              <a:t>마스터 텍스트 스타일 편집</a:t>
            </a:r>
            <a:endParaRPr lang="ko-KR" altLang="en-US" sz="2800">
              <a:solidFill>
                <a:schemeClr val="tx1"/>
              </a:solidFill>
              <a:latin typeface="맑은 고딕" charset="0"/>
              <a:ea typeface="맑은 고딕" charset="0"/>
            </a:endParaRPr>
          </a:p>
          <a:p>
            <a:pPr marL="228600" indent="-228600" rtl="0" algn="l" defTabSz="914400" eaLnBrk="1" latinLnBrk="0" hangingPunct="1">
              <a:buFont typeface="Arial"/>
              <a:buChar char="•"/>
            </a:pPr>
            <a:r>
              <a:rPr sz="2800">
                <a:solidFill>
                  <a:schemeClr val="tx1"/>
                </a:solidFill>
                <a:latin typeface="맑은 고딕" charset="0"/>
                <a:ea typeface="맑은 고딕" charset="0"/>
              </a:rPr>
              <a:t>둘째 수준</a:t>
            </a:r>
            <a:endParaRPr lang="ko-KR" altLang="en-US" sz="2800">
              <a:solidFill>
                <a:schemeClr val="tx1"/>
              </a:solidFill>
              <a:latin typeface="맑은 고딕" charset="0"/>
              <a:ea typeface="맑은 고딕" charset="0"/>
            </a:endParaRPr>
          </a:p>
          <a:p>
            <a:pPr marL="228600" indent="-228600" rtl="0" algn="l" defTabSz="914400" eaLnBrk="1" latinLnBrk="0" hangingPunct="1">
              <a:buFont typeface="Arial"/>
              <a:buChar char="•"/>
            </a:pPr>
            <a:r>
              <a:rPr sz="2800">
                <a:solidFill>
                  <a:schemeClr val="tx1"/>
                </a:solidFill>
                <a:latin typeface="맑은 고딕" charset="0"/>
                <a:ea typeface="맑은 고딕" charset="0"/>
              </a:rPr>
              <a:t>셋째 수준</a:t>
            </a:r>
            <a:endParaRPr lang="ko-KR" altLang="en-US" sz="2800">
              <a:solidFill>
                <a:schemeClr val="tx1"/>
              </a:solidFill>
              <a:latin typeface="맑은 고딕" charset="0"/>
              <a:ea typeface="맑은 고딕" charset="0"/>
            </a:endParaRPr>
          </a:p>
          <a:p>
            <a:pPr marL="228600" indent="-228600" rtl="0" algn="l" defTabSz="914400" eaLnBrk="1" latinLnBrk="0" hangingPunct="1">
              <a:buFont typeface="Arial"/>
              <a:buChar char="•"/>
            </a:pPr>
            <a:r>
              <a:rPr sz="2800">
                <a:solidFill>
                  <a:schemeClr val="tx1"/>
                </a:solidFill>
                <a:latin typeface="맑은 고딕" charset="0"/>
                <a:ea typeface="맑은 고딕" charset="0"/>
              </a:rPr>
              <a:t>넷째 수준</a:t>
            </a:r>
            <a:endParaRPr lang="ko-KR" altLang="en-US" sz="2800">
              <a:solidFill>
                <a:schemeClr val="tx1"/>
              </a:solidFill>
              <a:latin typeface="맑은 고딕" charset="0"/>
              <a:ea typeface="맑은 고딕" charset="0"/>
            </a:endParaRPr>
          </a:p>
          <a:p>
            <a:pPr marL="228600" indent="-228600" rtl="0" algn="l" defTabSz="914400" eaLnBrk="1" latinLnBrk="0" hangingPunct="1">
              <a:buFont typeface="Arial"/>
              <a:buChar char="•"/>
            </a:pPr>
            <a:r>
              <a:rPr sz="2800">
                <a:solidFill>
                  <a:schemeClr val="tx1"/>
                </a:solidFill>
                <a:latin typeface="맑은 고딕" charset="0"/>
                <a:ea typeface="맑은 고딕" charset="0"/>
              </a:rPr>
              <a:t>다섯째 수준</a:t>
            </a:r>
            <a:endParaRPr lang="ko-KR" altLang="en-US" sz="2800">
              <a:solidFill>
                <a:schemeClr val="tx1"/>
              </a:solidFill>
              <a:latin typeface="맑은 고딕" charset="0"/>
              <a:ea typeface="맑은 고딕" charset="0"/>
            </a:endParaRPr>
          </a:p>
        </p:txBody>
      </p:sp>
      <p:sp>
        <p:nvSpPr>
          <p:cNvPr id="5" name="Rect 0"/>
          <p:cNvSpPr txBox="1">
            <a:spLocks/>
          </p:cNvSpPr>
          <p:nvPr>
            <p:ph type="body"/>
          </p:nvPr>
        </p:nvSpPr>
        <p:spPr>
          <a:xfrm rot="0">
            <a:off x="4628515" y="2240915"/>
            <a:ext cx="3886835" cy="1092835"/>
          </a:xfrm>
          <a:prstGeom prst="rect"/>
        </p:spPr>
        <p:txBody>
          <a:bodyPr wrap="square" lIns="91440" tIns="45720" rIns="91440" bIns="45720" vert="horz" anchor="b">
            <a:normAutofit fontScale="100000" lnSpcReduction="0"/>
          </a:bodyPr>
          <a:lstStyle/>
          <a:p>
            <a:pPr marL="0" indent="0" rtl="0" algn="l" defTabSz="914400" eaLnBrk="1" latinLnBrk="0" hangingPunct="1">
              <a:buFontTx/>
              <a:buNone/>
            </a:pPr>
            <a:r>
              <a:rPr sz="2400" b="1">
                <a:solidFill>
                  <a:schemeClr val="tx1"/>
                </a:solidFill>
                <a:latin typeface="맑은 고딕" charset="0"/>
                <a:ea typeface="맑은 고딕" charset="0"/>
              </a:rPr>
              <a:t>마스터 텍스트 스타일 편집</a:t>
            </a:r>
            <a:endParaRPr lang="ko-KR" altLang="en-US" sz="2400" b="1">
              <a:solidFill>
                <a:schemeClr val="tx1"/>
              </a:solidFill>
              <a:latin typeface="맑은 고딕" charset="0"/>
              <a:ea typeface="맑은 고딕" charset="0"/>
            </a:endParaRPr>
          </a:p>
        </p:txBody>
      </p:sp>
      <p:sp>
        <p:nvSpPr>
          <p:cNvPr id="6" name="Rect 0"/>
          <p:cNvSpPr txBox="1">
            <a:spLocks/>
          </p:cNvSpPr>
          <p:nvPr>
            <p:ph type="obj"/>
          </p:nvPr>
        </p:nvSpPr>
        <p:spPr>
          <a:xfrm rot="0">
            <a:off x="4628515" y="3340100"/>
            <a:ext cx="3886835" cy="4902835"/>
          </a:xfrm>
          <a:prstGeom prst="rect"/>
        </p:spPr>
        <p:txBody>
          <a:bodyPr wrap="square" lIns="91440" tIns="45720" rIns="91440" bIns="45720" vert="horz" anchor="t">
            <a:normAutofit fontScale="100000" lnSpcReduction="0"/>
          </a:bodyPr>
          <a:lstStyle/>
          <a:p>
            <a:pPr marL="228600" indent="-228600" rtl="0" algn="l" defTabSz="914400" eaLnBrk="1" latinLnBrk="0" hangingPunct="1"/>
            <a:r>
              <a:rPr sz="2800">
                <a:solidFill>
                  <a:schemeClr val="tx1"/>
                </a:solidFill>
                <a:latin typeface="맑은 고딕" charset="0"/>
                <a:ea typeface="맑은 고딕" charset="0"/>
              </a:rPr>
              <a:t>마스터 텍스트 스타일 편집</a:t>
            </a:r>
            <a:endParaRPr lang="ko-KR" altLang="en-US" sz="2800">
              <a:solidFill>
                <a:schemeClr val="tx1"/>
              </a:solidFill>
              <a:latin typeface="맑은 고딕" charset="0"/>
              <a:ea typeface="맑은 고딕" charset="0"/>
            </a:endParaRPr>
          </a:p>
          <a:p>
            <a:pPr marL="228600" indent="-228600" rtl="0" algn="l" defTabSz="914400" eaLnBrk="1" latinLnBrk="0" hangingPunct="1">
              <a:buFont typeface="Arial"/>
              <a:buChar char="•"/>
            </a:pPr>
            <a:r>
              <a:rPr sz="2800">
                <a:solidFill>
                  <a:schemeClr val="tx1"/>
                </a:solidFill>
                <a:latin typeface="맑은 고딕" charset="0"/>
                <a:ea typeface="맑은 고딕" charset="0"/>
              </a:rPr>
              <a:t>둘째 수준</a:t>
            </a:r>
            <a:endParaRPr lang="ko-KR" altLang="en-US" sz="2800">
              <a:solidFill>
                <a:schemeClr val="tx1"/>
              </a:solidFill>
              <a:latin typeface="맑은 고딕" charset="0"/>
              <a:ea typeface="맑은 고딕" charset="0"/>
            </a:endParaRPr>
          </a:p>
          <a:p>
            <a:pPr marL="228600" indent="-228600" rtl="0" algn="l" defTabSz="914400" eaLnBrk="1" latinLnBrk="0" hangingPunct="1">
              <a:buFont typeface="Arial"/>
              <a:buChar char="•"/>
            </a:pPr>
            <a:r>
              <a:rPr sz="2800">
                <a:solidFill>
                  <a:schemeClr val="tx1"/>
                </a:solidFill>
                <a:latin typeface="맑은 고딕" charset="0"/>
                <a:ea typeface="맑은 고딕" charset="0"/>
              </a:rPr>
              <a:t>셋째 수준</a:t>
            </a:r>
            <a:endParaRPr lang="ko-KR" altLang="en-US" sz="2800">
              <a:solidFill>
                <a:schemeClr val="tx1"/>
              </a:solidFill>
              <a:latin typeface="맑은 고딕" charset="0"/>
              <a:ea typeface="맑은 고딕" charset="0"/>
            </a:endParaRPr>
          </a:p>
          <a:p>
            <a:pPr marL="228600" indent="-228600" rtl="0" algn="l" defTabSz="914400" eaLnBrk="1" latinLnBrk="0" hangingPunct="1">
              <a:buFont typeface="Arial"/>
              <a:buChar char="•"/>
            </a:pPr>
            <a:r>
              <a:rPr sz="2800">
                <a:solidFill>
                  <a:schemeClr val="tx1"/>
                </a:solidFill>
                <a:latin typeface="맑은 고딕" charset="0"/>
                <a:ea typeface="맑은 고딕" charset="0"/>
              </a:rPr>
              <a:t>넷째 수준</a:t>
            </a:r>
            <a:endParaRPr lang="ko-KR" altLang="en-US" sz="2800">
              <a:solidFill>
                <a:schemeClr val="tx1"/>
              </a:solidFill>
              <a:latin typeface="맑은 고딕" charset="0"/>
              <a:ea typeface="맑은 고딕" charset="0"/>
            </a:endParaRPr>
          </a:p>
          <a:p>
            <a:pPr marL="228600" indent="-228600" rtl="0" algn="l" defTabSz="914400" eaLnBrk="1" latinLnBrk="0" hangingPunct="1">
              <a:buFont typeface="Arial"/>
              <a:buChar char="•"/>
            </a:pPr>
            <a:r>
              <a:rPr sz="2800">
                <a:solidFill>
                  <a:schemeClr val="tx1"/>
                </a:solidFill>
                <a:latin typeface="맑은 고딕" charset="0"/>
                <a:ea typeface="맑은 고딕" charset="0"/>
              </a:rPr>
              <a:t>다섯째 수준</a:t>
            </a:r>
            <a:endParaRPr lang="ko-KR" altLang="en-US" sz="2800">
              <a:solidFill>
                <a:schemeClr val="tx1"/>
              </a:solidFill>
              <a:latin typeface="맑은 고딕" charset="0"/>
              <a:ea typeface="맑은 고딕" charset="0"/>
            </a:endParaRPr>
          </a:p>
        </p:txBody>
      </p:sp>
      <p:sp>
        <p:nvSpPr>
          <p:cNvPr id="7" name="Rect 0"/>
          <p:cNvSpPr txBox="1">
            <a:spLocks/>
          </p:cNvSpPr>
          <p:nvPr>
            <p:ph type="dt"/>
          </p:nvPr>
        </p:nvSpPr>
        <p:spPr>
          <a:xfrm rot="0">
            <a:off x="628015" y="8470900"/>
            <a:ext cx="2056765" cy="483235"/>
          </a:xfrm>
          <a:prstGeom prst="rect"/>
        </p:spPr>
        <p:txBody>
          <a:bodyPr wrap="square" lIns="91440" tIns="45720" rIns="91440" bIns="45720" vert="horz" anchor="ctr">
            <a:noAutofit/>
          </a:bodyPr>
          <a:lstStyle/>
          <a:p>
            <a:pPr marL="0" indent="0" rtl="0" algn="l" defTabSz="914400" eaLnBrk="1" latinLnBrk="0" hangingPunct="1">
              <a:buFontTx/>
              <a:buNone/>
            </a:pPr>
            <a:fld id="{B9320F77-B9A0-41C5-862A-B4B631284C64}" type="datetime1">
              <a:rPr lang="ko-KR" altLang="en-US" sz="1200">
                <a:solidFill>
                  <a:schemeClr val="tx1">
                    <a:tint val="75000"/>
                  </a:schemeClr>
                </a:solidFill>
                <a:latin typeface="맑은 고딕" charset="0"/>
                <a:ea typeface="맑은 고딕" charset="0"/>
              </a:rPr>
              <a:t>2023-09-22</a:t>
            </a:fld>
            <a:endParaRPr lang="ko-KR" altLang="en-US" sz="1200">
              <a:solidFill>
                <a:schemeClr val="tx1">
                  <a:tint val="75000"/>
                </a:schemeClr>
              </a:solidFill>
              <a:latin typeface="맑은 고딕" charset="0"/>
              <a:ea typeface="맑은 고딕" charset="0"/>
            </a:endParaRPr>
          </a:p>
        </p:txBody>
      </p:sp>
      <p:sp>
        <p:nvSpPr>
          <p:cNvPr id="8" name="Rect 0"/>
          <p:cNvSpPr txBox="1">
            <a:spLocks/>
          </p:cNvSpPr>
          <p:nvPr>
            <p:ph type="ftr"/>
          </p:nvPr>
        </p:nvSpPr>
        <p:spPr>
          <a:xfrm rot="0">
            <a:off x="3029585" y="8470900"/>
            <a:ext cx="3085465" cy="483235"/>
          </a:xfrm>
          <a:prstGeom prst="rect"/>
        </p:spPr>
        <p:txBody>
          <a:bodyPr wrap="square" lIns="91440" tIns="45720" rIns="91440" bIns="45720" vert="horz" anchor="ctr">
            <a:noAutofit/>
          </a:bodyPr>
          <a:lstStyle/>
          <a:p>
            <a:pPr marL="0" indent="0" rtl="0" algn="ctr" defTabSz="914400" eaLnBrk="1" latinLnBrk="0" hangingPunct="1">
              <a:buFontTx/>
              <a:buNone/>
            </a:pPr>
            <a:endParaRPr lang="ko-KR" altLang="en-US" sz="1200">
              <a:solidFill>
                <a:schemeClr val="tx1">
                  <a:tint val="75000"/>
                </a:schemeClr>
              </a:solidFill>
              <a:latin typeface="맑은 고딕" charset="0"/>
              <a:ea typeface="맑은 고딕" charset="0"/>
            </a:endParaRPr>
          </a:p>
        </p:txBody>
      </p:sp>
      <p:sp>
        <p:nvSpPr>
          <p:cNvPr id="9" name="Rect 0"/>
          <p:cNvSpPr txBox="1">
            <a:spLocks/>
          </p:cNvSpPr>
          <p:nvPr>
            <p:ph type="sldNum"/>
          </p:nvPr>
        </p:nvSpPr>
        <p:spPr>
          <a:xfrm rot="0">
            <a:off x="6457950" y="8470900"/>
            <a:ext cx="2056765" cy="483235"/>
          </a:xfrm>
          <a:prstGeom prst="rect"/>
        </p:spPr>
        <p:txBody>
          <a:bodyPr wrap="square" lIns="91440" tIns="45720" rIns="91440" bIns="45720" vert="horz" anchor="ctr">
            <a:noAutofit/>
          </a:bodyPr>
          <a:lstStyle/>
          <a:p>
            <a:pPr marL="0" indent="0" rtl="0" algn="r" defTabSz="914400" eaLnBrk="1" latinLnBrk="0" hangingPunct="1">
              <a:buFontTx/>
              <a:buNone/>
            </a:pPr>
            <a:fld id="{B9320F77-B9A0-41C5-862A-B4B631284C64}" type="slidenum">
              <a:rPr sz="1200">
                <a:solidFill>
                  <a:schemeClr val="tx1">
                    <a:tint val="75000"/>
                  </a:schemeClr>
                </a:solidFill>
                <a:latin typeface="맑은 고딕" charset="0"/>
                <a:ea typeface="맑은 고딕" charset="0"/>
              </a:rPr>
              <a:t>‹#›</a:t>
            </a:fld>
            <a:endParaRPr lang="ko-KR" altLang="en-US" sz="1200">
              <a:solidFill>
                <a:schemeClr val="tx1">
                  <a:tint val="75000"/>
                </a:schemeClr>
              </a:solidFill>
              <a:latin typeface="맑은 고딕" charset="0"/>
              <a:ea typeface="맑은 고딕" charset="0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 0"/>
          <p:cNvSpPr txBox="1">
            <a:spLocks/>
          </p:cNvSpPr>
          <p:nvPr>
            <p:ph type="title"/>
          </p:nvPr>
        </p:nvSpPr>
        <p:spPr>
          <a:xfrm rot="0">
            <a:off x="629920" y="482600"/>
            <a:ext cx="7884795" cy="1764665"/>
          </a:xfrm>
          <a:prstGeom prst="rect"/>
        </p:spPr>
        <p:txBody>
          <a:bodyPr wrap="square" lIns="91440" tIns="45720" rIns="91440" bIns="45720" vert="horz" anchor="ctr">
            <a:normAutofit fontScale="100000" lnSpcReduction="0"/>
          </a:bodyPr>
          <a:lstStyle/>
          <a:p>
            <a:pPr marL="0" indent="0" rtl="0" algn="l" defTabSz="914400" eaLnBrk="1" latinLnBrk="0" hangingPunct="1">
              <a:buFontTx/>
              <a:buNone/>
            </a:pPr>
            <a:r>
              <a:rPr sz="4400">
                <a:solidFill>
                  <a:schemeClr val="tx1"/>
                </a:solidFill>
                <a:latin typeface="맑은 고딕" charset="0"/>
                <a:ea typeface="맑은 고딕" charset="0"/>
              </a:rPr>
              <a:t>마스터 제목 스타일 편집</a:t>
            </a:r>
            <a:endParaRPr lang="ko-KR" altLang="en-US" sz="4400">
              <a:solidFill>
                <a:schemeClr val="tx1"/>
              </a:solidFill>
              <a:latin typeface="맑은 고딕" charset="0"/>
              <a:ea typeface="맑은 고딕" charset="0"/>
            </a:endParaRPr>
          </a:p>
        </p:txBody>
      </p:sp>
      <p:sp>
        <p:nvSpPr>
          <p:cNvPr id="3" name="Rect 0"/>
          <p:cNvSpPr txBox="1">
            <a:spLocks/>
          </p:cNvSpPr>
          <p:nvPr>
            <p:ph type="dt"/>
          </p:nvPr>
        </p:nvSpPr>
        <p:spPr>
          <a:xfrm rot="0">
            <a:off x="628015" y="8470900"/>
            <a:ext cx="2056765" cy="483235"/>
          </a:xfrm>
          <a:prstGeom prst="rect"/>
        </p:spPr>
        <p:txBody>
          <a:bodyPr wrap="square" lIns="91440" tIns="45720" rIns="91440" bIns="45720" vert="horz" anchor="ctr">
            <a:noAutofit/>
          </a:bodyPr>
          <a:lstStyle/>
          <a:p>
            <a:pPr marL="0" indent="0" rtl="0" algn="l" defTabSz="914400" eaLnBrk="1" latinLnBrk="0" hangingPunct="1">
              <a:buFontTx/>
              <a:buNone/>
            </a:pPr>
            <a:fld id="{B9320F77-B9A0-41C5-862A-B4B631284C64}" type="datetime1">
              <a:rPr lang="ko-KR" altLang="en-US" sz="1200">
                <a:solidFill>
                  <a:schemeClr val="tx1">
                    <a:tint val="75000"/>
                  </a:schemeClr>
                </a:solidFill>
                <a:latin typeface="맑은 고딕" charset="0"/>
                <a:ea typeface="맑은 고딕" charset="0"/>
              </a:rPr>
              <a:t>2023-09-22</a:t>
            </a:fld>
            <a:endParaRPr lang="ko-KR" altLang="en-US" sz="1200">
              <a:solidFill>
                <a:schemeClr val="tx1">
                  <a:tint val="75000"/>
                </a:schemeClr>
              </a:solidFill>
              <a:latin typeface="맑은 고딕" charset="0"/>
              <a:ea typeface="맑은 고딕" charset="0"/>
            </a:endParaRPr>
          </a:p>
        </p:txBody>
      </p:sp>
      <p:sp>
        <p:nvSpPr>
          <p:cNvPr id="4" name="Rect 0"/>
          <p:cNvSpPr txBox="1">
            <a:spLocks/>
          </p:cNvSpPr>
          <p:nvPr>
            <p:ph type="ftr"/>
          </p:nvPr>
        </p:nvSpPr>
        <p:spPr>
          <a:xfrm rot="0">
            <a:off x="3029585" y="8470900"/>
            <a:ext cx="3085465" cy="483235"/>
          </a:xfrm>
          <a:prstGeom prst="rect"/>
        </p:spPr>
        <p:txBody>
          <a:bodyPr wrap="square" lIns="91440" tIns="45720" rIns="91440" bIns="45720" vert="horz" anchor="ctr">
            <a:noAutofit/>
          </a:bodyPr>
          <a:lstStyle/>
          <a:p>
            <a:pPr marL="0" indent="0" rtl="0" algn="ctr" defTabSz="914400" eaLnBrk="1" latinLnBrk="0" hangingPunct="1">
              <a:buFontTx/>
              <a:buNone/>
            </a:pPr>
            <a:endParaRPr lang="ko-KR" altLang="en-US" sz="1200">
              <a:solidFill>
                <a:schemeClr val="tx1">
                  <a:tint val="75000"/>
                </a:schemeClr>
              </a:solidFill>
              <a:latin typeface="맑은 고딕" charset="0"/>
              <a:ea typeface="맑은 고딕" charset="0"/>
            </a:endParaRPr>
          </a:p>
        </p:txBody>
      </p:sp>
      <p:sp>
        <p:nvSpPr>
          <p:cNvPr id="5" name="Rect 0"/>
          <p:cNvSpPr txBox="1">
            <a:spLocks/>
          </p:cNvSpPr>
          <p:nvPr>
            <p:ph type="sldNum"/>
          </p:nvPr>
        </p:nvSpPr>
        <p:spPr>
          <a:xfrm rot="0">
            <a:off x="6457950" y="8470900"/>
            <a:ext cx="2056765" cy="483235"/>
          </a:xfrm>
          <a:prstGeom prst="rect"/>
        </p:spPr>
        <p:txBody>
          <a:bodyPr wrap="square" lIns="91440" tIns="45720" rIns="91440" bIns="45720" vert="horz" anchor="ctr">
            <a:noAutofit/>
          </a:bodyPr>
          <a:lstStyle/>
          <a:p>
            <a:pPr marL="0" indent="0" rtl="0" algn="r" defTabSz="914400" eaLnBrk="1" latinLnBrk="0" hangingPunct="1">
              <a:buFontTx/>
              <a:buNone/>
            </a:pPr>
            <a:fld id="{B9320F77-B9A0-41C5-862A-B4B631284C64}" type="slidenum">
              <a:rPr sz="1200">
                <a:solidFill>
                  <a:schemeClr val="tx1">
                    <a:tint val="75000"/>
                  </a:schemeClr>
                </a:solidFill>
                <a:latin typeface="맑은 고딕" charset="0"/>
                <a:ea typeface="맑은 고딕" charset="0"/>
              </a:rPr>
              <a:t>‹#›</a:t>
            </a:fld>
            <a:endParaRPr lang="ko-KR" altLang="en-US" sz="1200">
              <a:solidFill>
                <a:schemeClr val="tx1">
                  <a:tint val="75000"/>
                </a:schemeClr>
              </a:solidFill>
              <a:latin typeface="맑은 고딕" charset="0"/>
              <a:ea typeface="맑은 고딕" charset="0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 0"/>
          <p:cNvSpPr txBox="1">
            <a:spLocks/>
          </p:cNvSpPr>
          <p:nvPr>
            <p:ph type="dt"/>
          </p:nvPr>
        </p:nvSpPr>
        <p:spPr>
          <a:xfrm rot="0">
            <a:off x="628015" y="8470900"/>
            <a:ext cx="2056765" cy="483235"/>
          </a:xfrm>
          <a:prstGeom prst="rect"/>
        </p:spPr>
        <p:txBody>
          <a:bodyPr wrap="square" lIns="91440" tIns="45720" rIns="91440" bIns="45720" vert="horz" anchor="ctr">
            <a:noAutofit/>
          </a:bodyPr>
          <a:lstStyle/>
          <a:p>
            <a:pPr marL="0" indent="0" rtl="0" algn="l" defTabSz="914400" eaLnBrk="1" latinLnBrk="0" hangingPunct="1">
              <a:buFontTx/>
              <a:buNone/>
            </a:pPr>
            <a:fld id="{B9320F77-B9A0-41C5-862A-B4B631284C64}" type="datetime1">
              <a:rPr lang="ko-KR" altLang="en-US" sz="1200">
                <a:solidFill>
                  <a:schemeClr val="tx1">
                    <a:tint val="75000"/>
                  </a:schemeClr>
                </a:solidFill>
                <a:latin typeface="맑은 고딕" charset="0"/>
                <a:ea typeface="맑은 고딕" charset="0"/>
              </a:rPr>
              <a:t>2023-09-22</a:t>
            </a:fld>
            <a:endParaRPr lang="ko-KR" altLang="en-US" sz="1200">
              <a:solidFill>
                <a:schemeClr val="tx1">
                  <a:tint val="75000"/>
                </a:schemeClr>
              </a:solidFill>
              <a:latin typeface="맑은 고딕" charset="0"/>
              <a:ea typeface="맑은 고딕" charset="0"/>
            </a:endParaRPr>
          </a:p>
        </p:txBody>
      </p:sp>
      <p:sp>
        <p:nvSpPr>
          <p:cNvPr id="3" name="Rect 0"/>
          <p:cNvSpPr txBox="1">
            <a:spLocks/>
          </p:cNvSpPr>
          <p:nvPr>
            <p:ph type="ftr"/>
          </p:nvPr>
        </p:nvSpPr>
        <p:spPr>
          <a:xfrm rot="0">
            <a:off x="3029585" y="8470900"/>
            <a:ext cx="3085465" cy="483235"/>
          </a:xfrm>
          <a:prstGeom prst="rect"/>
        </p:spPr>
        <p:txBody>
          <a:bodyPr wrap="square" lIns="91440" tIns="45720" rIns="91440" bIns="45720" vert="horz" anchor="ctr">
            <a:noAutofit/>
          </a:bodyPr>
          <a:lstStyle/>
          <a:p>
            <a:pPr marL="0" indent="0" rtl="0" algn="ctr" defTabSz="914400" eaLnBrk="1" latinLnBrk="0" hangingPunct="1">
              <a:buFontTx/>
              <a:buNone/>
            </a:pPr>
            <a:endParaRPr lang="ko-KR" altLang="en-US" sz="1200">
              <a:solidFill>
                <a:schemeClr val="tx1">
                  <a:tint val="75000"/>
                </a:schemeClr>
              </a:solidFill>
              <a:latin typeface="맑은 고딕" charset="0"/>
              <a:ea typeface="맑은 고딕" charset="0"/>
            </a:endParaRPr>
          </a:p>
        </p:txBody>
      </p:sp>
      <p:sp>
        <p:nvSpPr>
          <p:cNvPr id="4" name="Rect 0"/>
          <p:cNvSpPr txBox="1">
            <a:spLocks/>
          </p:cNvSpPr>
          <p:nvPr>
            <p:ph type="sldNum"/>
          </p:nvPr>
        </p:nvSpPr>
        <p:spPr>
          <a:xfrm rot="0">
            <a:off x="6457950" y="8470900"/>
            <a:ext cx="2056765" cy="483235"/>
          </a:xfrm>
          <a:prstGeom prst="rect"/>
        </p:spPr>
        <p:txBody>
          <a:bodyPr wrap="square" lIns="91440" tIns="45720" rIns="91440" bIns="45720" vert="horz" anchor="ctr">
            <a:noAutofit/>
          </a:bodyPr>
          <a:lstStyle/>
          <a:p>
            <a:pPr marL="0" indent="0" rtl="0" algn="r" defTabSz="914400" eaLnBrk="1" latinLnBrk="0" hangingPunct="1">
              <a:buFontTx/>
              <a:buNone/>
            </a:pPr>
            <a:fld id="{B9320F77-B9A0-41C5-862A-B4B631284C64}" type="slidenum">
              <a:rPr sz="1200">
                <a:solidFill>
                  <a:schemeClr val="tx1">
                    <a:tint val="75000"/>
                  </a:schemeClr>
                </a:solidFill>
                <a:latin typeface="맑은 고딕" charset="0"/>
                <a:ea typeface="맑은 고딕" charset="0"/>
              </a:rPr>
              <a:t>‹#›</a:t>
            </a:fld>
            <a:endParaRPr lang="ko-KR" altLang="en-US" sz="1200">
              <a:solidFill>
                <a:schemeClr val="tx1">
                  <a:tint val="75000"/>
                </a:schemeClr>
              </a:solidFill>
              <a:latin typeface="맑은 고딕" charset="0"/>
              <a:ea typeface="맑은 고딕" charset="0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type="secHead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 rot="0">
            <a:off x="623570" y="2279650"/>
            <a:ext cx="7887335" cy="3804285"/>
          </a:xfrm>
          <a:prstGeom prst="rect"/>
        </p:spPr>
        <p:txBody>
          <a:bodyPr wrap="square" lIns="91440" tIns="45720" rIns="91440" bIns="45720" numCol="1" vert="horz" anchor="b">
            <a:normAutofit fontScale="100000" lnSpcReduction="0"/>
          </a:bodyPr>
          <a:lstStyle>
            <a:lvl1pPr marL="0" indent="0" latinLnBrk="0">
              <a:buFontTx/>
              <a:buNone/>
              <a:defRPr lang="en-GB" altLang="en-US" sz="6000"/>
            </a:lvl1pPr>
          </a:lstStyle>
          <a:p>
            <a:pPr marL="0" indent="0" latinLnBrk="0">
              <a:buFontTx/>
              <a:buNone/>
            </a:pPr>
            <a:r>
              <a:rPr lang="ko-KR" altLang="en-US"/>
              <a:t>제목을 입력하십시오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 rot="0">
            <a:off x="623570" y="6119495"/>
            <a:ext cx="7887335" cy="2000250"/>
          </a:xfrm>
          <a:prstGeom prst="rect"/>
        </p:spPr>
        <p:txBody>
          <a:bodyPr wrap="square" lIns="91440" tIns="45720" rIns="91440" bIns="45720" numCol="1" vert="horz" anchor="t">
            <a:normAutofit fontScale="100000" lnSpcReduction="0"/>
          </a:bodyPr>
          <a:lstStyle>
            <a:lvl1pPr marL="0" indent="0" latinLnBrk="0">
              <a:buFontTx/>
              <a:buNone/>
              <a:defRPr lang="en-GB" altLang="en-US" sz="2400">
                <a:solidFill>
                  <a:schemeClr val="tx1"/>
                </a:solidFill>
              </a:defRPr>
            </a:lvl1pPr>
            <a:lvl2pPr marL="457200" indent="0" latinLnBrk="0" lvl="1">
              <a:buFontTx/>
              <a:buNone/>
              <a:defRPr lang="en-GB" altLang="en-US"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latinLnBrk="0" lvl="2">
              <a:buFontTx/>
              <a:buNone/>
              <a:defRPr lang="en-GB" altLang="en-US"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latinLnBrk="0" lvl="3">
              <a:buFontTx/>
              <a:buNone/>
              <a:defRPr lang="en-GB" altLang="en-US"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latinLnBrk="0" lvl="4">
              <a:buFontTx/>
              <a:buNone/>
              <a:defRPr lang="en-GB" altLang="en-US"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latinLnBrk="0" lvl="5">
              <a:buFontTx/>
              <a:buNone/>
              <a:defRPr lang="en-GB" altLang="en-US"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latinLnBrk="0" lvl="6">
              <a:buFontTx/>
              <a:buNone/>
              <a:defRPr lang="en-GB" altLang="en-US"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latinLnBrk="0" lvl="7">
              <a:buFontTx/>
              <a:buNone/>
              <a:defRPr lang="en-GB" altLang="en-US"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latinLnBrk="0" lvl="8">
              <a:buFontTx/>
              <a:buNone/>
              <a:defRPr lang="en-GB" altLang="en-US"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indent="0" latinLnBrk="0">
              <a:buFontTx/>
              <a:buNone/>
            </a:pPr>
            <a:r>
              <a:rPr lang="ko-KR" altLang="en-US"/>
              <a:t>텍스트를 입력하십시오</a:t>
            </a:r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10"/>
          </p:nvPr>
        </p:nvSpPr>
        <p:spPr>
          <a:xfrm rot="0">
            <a:off x="628650" y="8474710"/>
            <a:ext cx="2058035" cy="487680"/>
          </a:xfrm>
          <a:prstGeom prst="rect"/>
        </p:spPr>
        <p:txBody>
          <a:bodyPr wrap="square" lIns="91440" tIns="45720" rIns="91440" bIns="45720" numCol="1" vert="horz" anchor="ctr">
            <a:noAutofit/>
          </a:bodyPr>
          <a:lstStyle/>
          <a:p>
            <a:pPr marL="0" indent="0" latinLnBrk="0">
              <a:buFontTx/>
              <a:buNone/>
            </a:pPr>
            <a:fld id="{B9320F77-B9A0-41C5-862A-B4B631284C64}" type="datetime1">
              <a:rPr lang="ko-KR" altLang="en-US" sz="1200"/>
              <a:t>2023-09-15</a:t>
            </a:fld>
            <a:endParaRPr lang="ko-KR" altLang="en-US" sz="1200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11"/>
          </p:nvPr>
        </p:nvSpPr>
        <p:spPr>
          <a:xfrm rot="0">
            <a:off x="3028950" y="8474710"/>
            <a:ext cx="3086735" cy="487680"/>
          </a:xfrm>
          <a:prstGeom prst="rect"/>
        </p:spPr>
        <p:txBody>
          <a:bodyPr wrap="square" lIns="91440" tIns="45720" rIns="91440" bIns="45720" numCol="1" vert="horz" anchor="ctr">
            <a:noAutofit/>
          </a:bodyPr>
          <a:lstStyle/>
          <a:p>
            <a:pPr marL="0" indent="0" latinLnBrk="0">
              <a:buFontTx/>
              <a:buNone/>
            </a:pPr>
            <a:endParaRPr lang="ko-KR" altLang="en-US" sz="1200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12"/>
          </p:nvPr>
        </p:nvSpPr>
        <p:spPr>
          <a:xfrm rot="0">
            <a:off x="6457950" y="8474710"/>
            <a:ext cx="2058035" cy="487680"/>
          </a:xfrm>
          <a:prstGeom prst="rect"/>
        </p:spPr>
        <p:txBody>
          <a:bodyPr wrap="square" lIns="91440" tIns="45720" rIns="91440" bIns="45720" numCol="1" vert="horz" anchor="ctr">
            <a:noAutofit/>
          </a:bodyPr>
          <a:lstStyle/>
          <a:p>
            <a:pPr marL="0" indent="0" latinLnBrk="0">
              <a:buFontTx/>
              <a:buNone/>
            </a:pPr>
            <a:fld id="{B9320F77-B9A0-41C5-862A-B4B631284C64}" type="slidenum">
              <a:rPr lang="ko-KR" altLang="en-US" sz="1200"/>
              <a:t>‹#›</a:t>
            </a:fld>
            <a:endParaRPr lang="ko-KR" altLang="en-US" sz="120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"/>
    </mc:Choice>
    <mc:Fallback>
      <p:transition spd="slow"/>
    </mc:Fallback>
  </mc:AlternateConten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 0"/>
          <p:cNvSpPr txBox="1">
            <a:spLocks/>
          </p:cNvSpPr>
          <p:nvPr>
            <p:ph type="title"/>
          </p:nvPr>
        </p:nvSpPr>
        <p:spPr>
          <a:xfrm rot="0">
            <a:off x="629920" y="609600"/>
            <a:ext cx="2948305" cy="2134235"/>
          </a:xfrm>
          <a:prstGeom prst="rect"/>
        </p:spPr>
        <p:txBody>
          <a:bodyPr wrap="square" lIns="91440" tIns="45720" rIns="91440" bIns="45720" vert="horz" anchor="b">
            <a:normAutofit fontScale="100000" lnSpcReduction="0"/>
          </a:bodyPr>
          <a:lstStyle/>
          <a:p>
            <a:pPr marL="0" indent="0" rtl="0" algn="l" defTabSz="914400" eaLnBrk="1" latinLnBrk="0" hangingPunct="1">
              <a:buFontTx/>
              <a:buNone/>
            </a:pPr>
            <a:r>
              <a:rPr sz="3200">
                <a:solidFill>
                  <a:schemeClr val="tx1"/>
                </a:solidFill>
                <a:latin typeface="맑은 고딕" charset="0"/>
                <a:ea typeface="맑은 고딕" charset="0"/>
              </a:rPr>
              <a:t>마스터 제목 스타일 편집</a:t>
            </a:r>
            <a:endParaRPr lang="ko-KR" altLang="en-US" sz="3200">
              <a:solidFill>
                <a:schemeClr val="tx1"/>
              </a:solidFill>
              <a:latin typeface="맑은 고딕" charset="0"/>
              <a:ea typeface="맑은 고딕" charset="0"/>
            </a:endParaRPr>
          </a:p>
        </p:txBody>
      </p:sp>
      <p:sp>
        <p:nvSpPr>
          <p:cNvPr id="3" name="Rect 0"/>
          <p:cNvSpPr txBox="1">
            <a:spLocks/>
          </p:cNvSpPr>
          <p:nvPr>
            <p:ph type="obj"/>
          </p:nvPr>
        </p:nvSpPr>
        <p:spPr>
          <a:xfrm rot="0">
            <a:off x="3887470" y="1315085"/>
            <a:ext cx="4628515" cy="6489065"/>
          </a:xfrm>
          <a:prstGeom prst="rect"/>
        </p:spPr>
        <p:txBody>
          <a:bodyPr wrap="square" lIns="91440" tIns="45720" rIns="91440" bIns="45720" vert="horz" anchor="t">
            <a:normAutofit fontScale="100000" lnSpcReduction="0"/>
          </a:bodyPr>
          <a:lstStyle/>
          <a:p>
            <a:pPr marL="228600" indent="-228600" rtl="0" algn="l" defTabSz="914400" eaLnBrk="1" latinLnBrk="0" hangingPunct="1"/>
            <a:r>
              <a:rPr sz="3200">
                <a:solidFill>
                  <a:schemeClr val="tx1"/>
                </a:solidFill>
                <a:latin typeface="맑은 고딕" charset="0"/>
                <a:ea typeface="맑은 고딕" charset="0"/>
              </a:rPr>
              <a:t>마스터 텍스트 스타일 편집</a:t>
            </a:r>
            <a:endParaRPr lang="ko-KR" altLang="en-US" sz="3200">
              <a:solidFill>
                <a:schemeClr val="tx1"/>
              </a:solidFill>
              <a:latin typeface="맑은 고딕" charset="0"/>
              <a:ea typeface="맑은 고딕" charset="0"/>
            </a:endParaRPr>
          </a:p>
          <a:p>
            <a:pPr marL="228600" indent="-228600" rtl="0" algn="l" defTabSz="914400" eaLnBrk="1" latinLnBrk="0" hangingPunct="1">
              <a:buFont typeface="Arial"/>
              <a:buChar char="•"/>
            </a:pPr>
            <a:r>
              <a:rPr sz="3200">
                <a:solidFill>
                  <a:schemeClr val="tx1"/>
                </a:solidFill>
                <a:latin typeface="맑은 고딕" charset="0"/>
                <a:ea typeface="맑은 고딕" charset="0"/>
              </a:rPr>
              <a:t>둘째 수준</a:t>
            </a:r>
            <a:endParaRPr lang="ko-KR" altLang="en-US" sz="3200">
              <a:solidFill>
                <a:schemeClr val="tx1"/>
              </a:solidFill>
              <a:latin typeface="맑은 고딕" charset="0"/>
              <a:ea typeface="맑은 고딕" charset="0"/>
            </a:endParaRPr>
          </a:p>
          <a:p>
            <a:pPr marL="228600" indent="-228600" rtl="0" algn="l" defTabSz="914400" eaLnBrk="1" latinLnBrk="0" hangingPunct="1">
              <a:buFont typeface="Arial"/>
              <a:buChar char="•"/>
            </a:pPr>
            <a:r>
              <a:rPr sz="3200">
                <a:solidFill>
                  <a:schemeClr val="tx1"/>
                </a:solidFill>
                <a:latin typeface="맑은 고딕" charset="0"/>
                <a:ea typeface="맑은 고딕" charset="0"/>
              </a:rPr>
              <a:t>셋째 수준</a:t>
            </a:r>
            <a:endParaRPr lang="ko-KR" altLang="en-US" sz="3200">
              <a:solidFill>
                <a:schemeClr val="tx1"/>
              </a:solidFill>
              <a:latin typeface="맑은 고딕" charset="0"/>
              <a:ea typeface="맑은 고딕" charset="0"/>
            </a:endParaRPr>
          </a:p>
          <a:p>
            <a:pPr marL="228600" indent="-228600" rtl="0" algn="l" defTabSz="914400" eaLnBrk="1" latinLnBrk="0" hangingPunct="1">
              <a:buFont typeface="Arial"/>
              <a:buChar char="•"/>
            </a:pPr>
            <a:r>
              <a:rPr sz="3200">
                <a:solidFill>
                  <a:schemeClr val="tx1"/>
                </a:solidFill>
                <a:latin typeface="맑은 고딕" charset="0"/>
                <a:ea typeface="맑은 고딕" charset="0"/>
              </a:rPr>
              <a:t>넷째 수준</a:t>
            </a:r>
            <a:endParaRPr lang="ko-KR" altLang="en-US" sz="3200">
              <a:solidFill>
                <a:schemeClr val="tx1"/>
              </a:solidFill>
              <a:latin typeface="맑은 고딕" charset="0"/>
              <a:ea typeface="맑은 고딕" charset="0"/>
            </a:endParaRPr>
          </a:p>
          <a:p>
            <a:pPr marL="228600" indent="-228600" rtl="0" algn="l" defTabSz="914400" eaLnBrk="1" latinLnBrk="0" hangingPunct="1">
              <a:buFont typeface="Arial"/>
              <a:buChar char="•"/>
            </a:pPr>
            <a:r>
              <a:rPr sz="3200">
                <a:solidFill>
                  <a:schemeClr val="tx1"/>
                </a:solidFill>
                <a:latin typeface="맑은 고딕" charset="0"/>
                <a:ea typeface="맑은 고딕" charset="0"/>
              </a:rPr>
              <a:t>다섯째 수준</a:t>
            </a:r>
            <a:endParaRPr lang="ko-KR" altLang="en-US" sz="3200">
              <a:solidFill>
                <a:schemeClr val="tx1"/>
              </a:solidFill>
              <a:latin typeface="맑은 고딕" charset="0"/>
              <a:ea typeface="맑은 고딕" charset="0"/>
            </a:endParaRPr>
          </a:p>
        </p:txBody>
      </p:sp>
      <p:sp>
        <p:nvSpPr>
          <p:cNvPr id="4" name="Rect 0"/>
          <p:cNvSpPr txBox="1">
            <a:spLocks/>
          </p:cNvSpPr>
          <p:nvPr>
            <p:ph type="body"/>
          </p:nvPr>
        </p:nvSpPr>
        <p:spPr>
          <a:xfrm rot="0">
            <a:off x="629920" y="2743200"/>
            <a:ext cx="2948305" cy="5080635"/>
          </a:xfrm>
          <a:prstGeom prst="rect"/>
        </p:spPr>
        <p:txBody>
          <a:bodyPr wrap="square" lIns="91440" tIns="45720" rIns="91440" bIns="45720" vert="horz" anchor="t">
            <a:normAutofit fontScale="100000" lnSpcReduction="0"/>
          </a:bodyPr>
          <a:lstStyle/>
          <a:p>
            <a:pPr marL="0" indent="0" rtl="0" algn="l" defTabSz="914400" eaLnBrk="1" latinLnBrk="0" hangingPunct="1">
              <a:buFontTx/>
              <a:buNone/>
            </a:pPr>
            <a:r>
              <a:rPr sz="1600">
                <a:solidFill>
                  <a:schemeClr val="tx1"/>
                </a:solidFill>
                <a:latin typeface="맑은 고딕" charset="0"/>
                <a:ea typeface="맑은 고딕" charset="0"/>
              </a:rPr>
              <a:t>마스터 텍스트 스타일 편집</a:t>
            </a:r>
            <a:endParaRPr lang="ko-KR" altLang="en-US" sz="1600">
              <a:solidFill>
                <a:schemeClr val="tx1"/>
              </a:solidFill>
              <a:latin typeface="맑은 고딕" charset="0"/>
              <a:ea typeface="맑은 고딕" charset="0"/>
            </a:endParaRPr>
          </a:p>
        </p:txBody>
      </p:sp>
      <p:sp>
        <p:nvSpPr>
          <p:cNvPr id="5" name="Rect 0"/>
          <p:cNvSpPr txBox="1">
            <a:spLocks/>
          </p:cNvSpPr>
          <p:nvPr>
            <p:ph type="dt"/>
          </p:nvPr>
        </p:nvSpPr>
        <p:spPr>
          <a:xfrm rot="0">
            <a:off x="628015" y="8470900"/>
            <a:ext cx="2056765" cy="483235"/>
          </a:xfrm>
          <a:prstGeom prst="rect"/>
        </p:spPr>
        <p:txBody>
          <a:bodyPr wrap="square" lIns="91440" tIns="45720" rIns="91440" bIns="45720" vert="horz" anchor="ctr">
            <a:noAutofit/>
          </a:bodyPr>
          <a:lstStyle/>
          <a:p>
            <a:pPr marL="0" indent="0" rtl="0" algn="l" defTabSz="914400" eaLnBrk="1" latinLnBrk="0" hangingPunct="1">
              <a:buFontTx/>
              <a:buNone/>
            </a:pPr>
            <a:fld id="{B9320F77-B9A0-41C5-862A-B4B631284C64}" type="datetime1">
              <a:rPr lang="ko-KR" altLang="en-US" sz="1200">
                <a:solidFill>
                  <a:schemeClr val="tx1">
                    <a:tint val="75000"/>
                  </a:schemeClr>
                </a:solidFill>
                <a:latin typeface="맑은 고딕" charset="0"/>
                <a:ea typeface="맑은 고딕" charset="0"/>
              </a:rPr>
              <a:t>2023-09-22</a:t>
            </a:fld>
            <a:endParaRPr lang="ko-KR" altLang="en-US" sz="1200">
              <a:solidFill>
                <a:schemeClr val="tx1">
                  <a:tint val="75000"/>
                </a:schemeClr>
              </a:solidFill>
              <a:latin typeface="맑은 고딕" charset="0"/>
              <a:ea typeface="맑은 고딕" charset="0"/>
            </a:endParaRPr>
          </a:p>
        </p:txBody>
      </p:sp>
      <p:sp>
        <p:nvSpPr>
          <p:cNvPr id="6" name="Rect 0"/>
          <p:cNvSpPr txBox="1">
            <a:spLocks/>
          </p:cNvSpPr>
          <p:nvPr>
            <p:ph type="ftr"/>
          </p:nvPr>
        </p:nvSpPr>
        <p:spPr>
          <a:xfrm rot="0">
            <a:off x="3029585" y="8470900"/>
            <a:ext cx="3085465" cy="483235"/>
          </a:xfrm>
          <a:prstGeom prst="rect"/>
        </p:spPr>
        <p:txBody>
          <a:bodyPr wrap="square" lIns="91440" tIns="45720" rIns="91440" bIns="45720" vert="horz" anchor="ctr">
            <a:noAutofit/>
          </a:bodyPr>
          <a:lstStyle/>
          <a:p>
            <a:pPr marL="0" indent="0" rtl="0" algn="ctr" defTabSz="914400" eaLnBrk="1" latinLnBrk="0" hangingPunct="1">
              <a:buFontTx/>
              <a:buNone/>
            </a:pPr>
            <a:endParaRPr lang="ko-KR" altLang="en-US" sz="1200">
              <a:solidFill>
                <a:schemeClr val="tx1">
                  <a:tint val="75000"/>
                </a:schemeClr>
              </a:solidFill>
              <a:latin typeface="맑은 고딕" charset="0"/>
              <a:ea typeface="맑은 고딕" charset="0"/>
            </a:endParaRPr>
          </a:p>
        </p:txBody>
      </p:sp>
      <p:sp>
        <p:nvSpPr>
          <p:cNvPr id="7" name="Rect 0"/>
          <p:cNvSpPr txBox="1">
            <a:spLocks/>
          </p:cNvSpPr>
          <p:nvPr>
            <p:ph type="sldNum"/>
          </p:nvPr>
        </p:nvSpPr>
        <p:spPr>
          <a:xfrm rot="0">
            <a:off x="6457950" y="8470900"/>
            <a:ext cx="2056765" cy="483235"/>
          </a:xfrm>
          <a:prstGeom prst="rect"/>
        </p:spPr>
        <p:txBody>
          <a:bodyPr wrap="square" lIns="91440" tIns="45720" rIns="91440" bIns="45720" vert="horz" anchor="ctr">
            <a:noAutofit/>
          </a:bodyPr>
          <a:lstStyle/>
          <a:p>
            <a:pPr marL="0" indent="0" rtl="0" algn="r" defTabSz="914400" eaLnBrk="1" latinLnBrk="0" hangingPunct="1">
              <a:buFontTx/>
              <a:buNone/>
            </a:pPr>
            <a:fld id="{B9320F77-B9A0-41C5-862A-B4B631284C64}" type="slidenum">
              <a:rPr sz="1200">
                <a:solidFill>
                  <a:schemeClr val="tx1">
                    <a:tint val="75000"/>
                  </a:schemeClr>
                </a:solidFill>
                <a:latin typeface="맑은 고딕" charset="0"/>
                <a:ea typeface="맑은 고딕" charset="0"/>
              </a:rPr>
              <a:t>‹#›</a:t>
            </a:fld>
            <a:endParaRPr lang="ko-KR" altLang="en-US" sz="1200">
              <a:solidFill>
                <a:schemeClr val="tx1">
                  <a:tint val="75000"/>
                </a:schemeClr>
              </a:solidFill>
              <a:latin typeface="맑은 고딕" charset="0"/>
              <a:ea typeface="맑은 고딕" charset="0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 0"/>
          <p:cNvSpPr txBox="1">
            <a:spLocks/>
          </p:cNvSpPr>
          <p:nvPr>
            <p:ph type="title"/>
          </p:nvPr>
        </p:nvSpPr>
        <p:spPr>
          <a:xfrm rot="0">
            <a:off x="629920" y="609600"/>
            <a:ext cx="2948305" cy="2134235"/>
          </a:xfrm>
          <a:prstGeom prst="rect"/>
        </p:spPr>
        <p:txBody>
          <a:bodyPr wrap="square" lIns="91440" tIns="45720" rIns="91440" bIns="45720" vert="horz" anchor="b">
            <a:normAutofit fontScale="100000" lnSpcReduction="0"/>
          </a:bodyPr>
          <a:lstStyle/>
          <a:p>
            <a:pPr marL="0" indent="0" rtl="0" algn="l" defTabSz="914400" eaLnBrk="1" latinLnBrk="0" hangingPunct="1">
              <a:buFontTx/>
              <a:buNone/>
            </a:pPr>
            <a:r>
              <a:rPr sz="3200">
                <a:solidFill>
                  <a:schemeClr val="tx1"/>
                </a:solidFill>
                <a:latin typeface="맑은 고딕" charset="0"/>
                <a:ea typeface="맑은 고딕" charset="0"/>
              </a:rPr>
              <a:t>마스터 제목 스타일 편집</a:t>
            </a:r>
            <a:endParaRPr lang="ko-KR" altLang="en-US" sz="3200">
              <a:solidFill>
                <a:schemeClr val="tx1"/>
              </a:solidFill>
              <a:latin typeface="맑은 고딕" charset="0"/>
              <a:ea typeface="맑은 고딕" charset="0"/>
            </a:endParaRPr>
          </a:p>
        </p:txBody>
      </p:sp>
      <p:sp>
        <p:nvSpPr>
          <p:cNvPr id="3" name="Rect 0"/>
          <p:cNvSpPr txBox="1">
            <a:spLocks/>
          </p:cNvSpPr>
          <p:nvPr>
            <p:ph type="pic"/>
          </p:nvPr>
        </p:nvSpPr>
        <p:spPr>
          <a:xfrm rot="0">
            <a:off x="3887470" y="1315085"/>
            <a:ext cx="4628515" cy="6489065"/>
          </a:xfrm>
          <a:prstGeom prst="rect"/>
        </p:spPr>
      </p:sp>
      <p:sp>
        <p:nvSpPr>
          <p:cNvPr id="4" name="Rect 0"/>
          <p:cNvSpPr txBox="1">
            <a:spLocks/>
          </p:cNvSpPr>
          <p:nvPr>
            <p:ph type="body"/>
          </p:nvPr>
        </p:nvSpPr>
        <p:spPr>
          <a:xfrm rot="0">
            <a:off x="629920" y="2743200"/>
            <a:ext cx="2948305" cy="5080635"/>
          </a:xfrm>
          <a:prstGeom prst="rect"/>
        </p:spPr>
        <p:txBody>
          <a:bodyPr wrap="square" lIns="91440" tIns="45720" rIns="91440" bIns="45720" vert="horz" anchor="t">
            <a:normAutofit fontScale="100000" lnSpcReduction="0"/>
          </a:bodyPr>
          <a:lstStyle/>
          <a:p>
            <a:pPr marL="0" indent="0" rtl="0" algn="l" defTabSz="914400" eaLnBrk="1" latinLnBrk="0" hangingPunct="1">
              <a:buFontTx/>
              <a:buNone/>
            </a:pPr>
            <a:r>
              <a:rPr sz="1600">
                <a:solidFill>
                  <a:schemeClr val="tx1"/>
                </a:solidFill>
                <a:latin typeface="맑은 고딕" charset="0"/>
                <a:ea typeface="맑은 고딕" charset="0"/>
              </a:rPr>
              <a:t>마스터 텍스트 스타일 편집</a:t>
            </a:r>
            <a:endParaRPr lang="ko-KR" altLang="en-US" sz="1600">
              <a:solidFill>
                <a:schemeClr val="tx1"/>
              </a:solidFill>
              <a:latin typeface="맑은 고딕" charset="0"/>
              <a:ea typeface="맑은 고딕" charset="0"/>
            </a:endParaRPr>
          </a:p>
        </p:txBody>
      </p:sp>
      <p:sp>
        <p:nvSpPr>
          <p:cNvPr id="5" name="Rect 0"/>
          <p:cNvSpPr txBox="1">
            <a:spLocks/>
          </p:cNvSpPr>
          <p:nvPr>
            <p:ph type="dt"/>
          </p:nvPr>
        </p:nvSpPr>
        <p:spPr>
          <a:xfrm rot="0">
            <a:off x="628015" y="8470900"/>
            <a:ext cx="2056765" cy="483235"/>
          </a:xfrm>
          <a:prstGeom prst="rect"/>
        </p:spPr>
        <p:txBody>
          <a:bodyPr wrap="square" lIns="91440" tIns="45720" rIns="91440" bIns="45720" vert="horz" anchor="ctr">
            <a:noAutofit/>
          </a:bodyPr>
          <a:lstStyle/>
          <a:p>
            <a:pPr marL="0" indent="0" rtl="0" algn="l" defTabSz="914400" eaLnBrk="1" latinLnBrk="0" hangingPunct="1">
              <a:buFontTx/>
              <a:buNone/>
            </a:pPr>
            <a:fld id="{B9320F77-B9A0-41C5-862A-B4B631284C64}" type="datetime1">
              <a:rPr lang="ko-KR" altLang="en-US" sz="1200">
                <a:solidFill>
                  <a:schemeClr val="tx1">
                    <a:tint val="75000"/>
                  </a:schemeClr>
                </a:solidFill>
                <a:latin typeface="맑은 고딕" charset="0"/>
                <a:ea typeface="맑은 고딕" charset="0"/>
              </a:rPr>
              <a:t>2023-09-22</a:t>
            </a:fld>
            <a:endParaRPr lang="ko-KR" altLang="en-US" sz="1200">
              <a:solidFill>
                <a:schemeClr val="tx1">
                  <a:tint val="75000"/>
                </a:schemeClr>
              </a:solidFill>
              <a:latin typeface="맑은 고딕" charset="0"/>
              <a:ea typeface="맑은 고딕" charset="0"/>
            </a:endParaRPr>
          </a:p>
        </p:txBody>
      </p:sp>
      <p:sp>
        <p:nvSpPr>
          <p:cNvPr id="6" name="Rect 0"/>
          <p:cNvSpPr txBox="1">
            <a:spLocks/>
          </p:cNvSpPr>
          <p:nvPr>
            <p:ph type="ftr"/>
          </p:nvPr>
        </p:nvSpPr>
        <p:spPr>
          <a:xfrm rot="0">
            <a:off x="3029585" y="8470900"/>
            <a:ext cx="3085465" cy="483235"/>
          </a:xfrm>
          <a:prstGeom prst="rect"/>
        </p:spPr>
        <p:txBody>
          <a:bodyPr wrap="square" lIns="91440" tIns="45720" rIns="91440" bIns="45720" vert="horz" anchor="ctr">
            <a:noAutofit/>
          </a:bodyPr>
          <a:lstStyle/>
          <a:p>
            <a:pPr marL="0" indent="0" rtl="0" algn="ctr" defTabSz="914400" eaLnBrk="1" latinLnBrk="0" hangingPunct="1">
              <a:buFontTx/>
              <a:buNone/>
            </a:pPr>
            <a:endParaRPr lang="ko-KR" altLang="en-US" sz="1200">
              <a:solidFill>
                <a:schemeClr val="tx1">
                  <a:tint val="75000"/>
                </a:schemeClr>
              </a:solidFill>
              <a:latin typeface="맑은 고딕" charset="0"/>
              <a:ea typeface="맑은 고딕" charset="0"/>
            </a:endParaRPr>
          </a:p>
        </p:txBody>
      </p:sp>
      <p:sp>
        <p:nvSpPr>
          <p:cNvPr id="7" name="Rect 0"/>
          <p:cNvSpPr txBox="1">
            <a:spLocks/>
          </p:cNvSpPr>
          <p:nvPr>
            <p:ph type="sldNum"/>
          </p:nvPr>
        </p:nvSpPr>
        <p:spPr>
          <a:xfrm rot="0">
            <a:off x="6457950" y="8470900"/>
            <a:ext cx="2056765" cy="483235"/>
          </a:xfrm>
          <a:prstGeom prst="rect"/>
        </p:spPr>
        <p:txBody>
          <a:bodyPr wrap="square" lIns="91440" tIns="45720" rIns="91440" bIns="45720" vert="horz" anchor="ctr">
            <a:noAutofit/>
          </a:bodyPr>
          <a:lstStyle/>
          <a:p>
            <a:pPr marL="0" indent="0" rtl="0" algn="r" defTabSz="914400" eaLnBrk="1" latinLnBrk="0" hangingPunct="1">
              <a:buFontTx/>
              <a:buNone/>
            </a:pPr>
            <a:fld id="{B9320F77-B9A0-41C5-862A-B4B631284C64}" type="slidenum">
              <a:rPr sz="1200">
                <a:solidFill>
                  <a:schemeClr val="tx1">
                    <a:tint val="75000"/>
                  </a:schemeClr>
                </a:solidFill>
                <a:latin typeface="맑은 고딕" charset="0"/>
                <a:ea typeface="맑은 고딕" charset="0"/>
              </a:rPr>
              <a:t>‹#›</a:t>
            </a:fld>
            <a:endParaRPr lang="ko-KR" altLang="en-US" sz="1200">
              <a:solidFill>
                <a:schemeClr val="tx1">
                  <a:tint val="75000"/>
                </a:schemeClr>
              </a:solidFill>
              <a:latin typeface="맑은 고딕" charset="0"/>
              <a:ea typeface="맑은 고딕" charset="0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 0"/>
          <p:cNvSpPr txBox="1">
            <a:spLocks/>
          </p:cNvSpPr>
          <p:nvPr>
            <p:ph type="title"/>
          </p:nvPr>
        </p:nvSpPr>
        <p:spPr>
          <a:xfrm rot="0">
            <a:off x="629920" y="482600"/>
            <a:ext cx="7884795" cy="1764665"/>
          </a:xfrm>
          <a:prstGeom prst="rect"/>
        </p:spPr>
        <p:txBody>
          <a:bodyPr wrap="square" lIns="91440" tIns="45720" rIns="91440" bIns="45720" vert="horz" anchor="ctr">
            <a:normAutofit fontScale="100000" lnSpcReduction="0"/>
          </a:bodyPr>
          <a:lstStyle/>
          <a:p>
            <a:pPr marL="0" indent="0" rtl="0" algn="l" defTabSz="914400" eaLnBrk="1" latinLnBrk="0" hangingPunct="1">
              <a:buFontTx/>
              <a:buNone/>
            </a:pPr>
            <a:r>
              <a:rPr sz="4400">
                <a:solidFill>
                  <a:schemeClr val="tx1"/>
                </a:solidFill>
                <a:latin typeface="맑은 고딕" charset="0"/>
                <a:ea typeface="맑은 고딕" charset="0"/>
              </a:rPr>
              <a:t>마스터 제목 스타일 편집</a:t>
            </a:r>
            <a:endParaRPr lang="ko-KR" altLang="en-US" sz="4400">
              <a:solidFill>
                <a:schemeClr val="tx1"/>
              </a:solidFill>
              <a:latin typeface="맑은 고딕" charset="0"/>
              <a:ea typeface="맑은 고딕" charset="0"/>
            </a:endParaRPr>
          </a:p>
        </p:txBody>
      </p:sp>
      <p:sp>
        <p:nvSpPr>
          <p:cNvPr id="3" name="Rect 0"/>
          <p:cNvSpPr txBox="1">
            <a:spLocks/>
          </p:cNvSpPr>
          <p:nvPr>
            <p:ph type="body" orient="vert"/>
          </p:nvPr>
        </p:nvSpPr>
        <p:spPr>
          <a:xfrm rot="0">
            <a:off x="629920" y="2438400"/>
            <a:ext cx="7884795" cy="5791835"/>
          </a:xfrm>
          <a:prstGeom prst="rect"/>
        </p:spPr>
        <p:txBody>
          <a:bodyPr wrap="square" lIns="91440" tIns="45720" rIns="91440" bIns="45720" vert="eaVert" anchor="t">
            <a:normAutofit fontScale="100000" lnSpcReduction="0"/>
          </a:bodyPr>
          <a:lstStyle/>
          <a:p>
            <a:pPr marL="228600" indent="-228600" rtl="0" algn="l" defTabSz="914400" eaLnBrk="1" latinLnBrk="0" hangingPunct="1">
              <a:buFont typeface="Arial"/>
              <a:buChar char="•"/>
            </a:pPr>
            <a:r>
              <a:rPr sz="2800">
                <a:solidFill>
                  <a:schemeClr val="tx1"/>
                </a:solidFill>
                <a:latin typeface="맑은 고딕" charset="0"/>
                <a:ea typeface="맑은 고딕" charset="0"/>
              </a:rPr>
              <a:t>마스터 텍스트 스타일 편집</a:t>
            </a:r>
            <a:endParaRPr lang="ko-KR" altLang="en-US" sz="2800">
              <a:solidFill>
                <a:schemeClr val="tx1"/>
              </a:solidFill>
              <a:latin typeface="맑은 고딕" charset="0"/>
              <a:ea typeface="맑은 고딕" charset="0"/>
            </a:endParaRPr>
          </a:p>
          <a:p>
            <a:pPr marL="228600" indent="-228600" rtl="0" algn="l" defTabSz="914400" eaLnBrk="1" latinLnBrk="0" hangingPunct="1">
              <a:buFont typeface="Arial"/>
              <a:buChar char="•"/>
            </a:pPr>
            <a:r>
              <a:rPr sz="2800">
                <a:solidFill>
                  <a:schemeClr val="tx1"/>
                </a:solidFill>
                <a:latin typeface="맑은 고딕" charset="0"/>
                <a:ea typeface="맑은 고딕" charset="0"/>
              </a:rPr>
              <a:t>둘째 수준</a:t>
            </a:r>
            <a:endParaRPr lang="ko-KR" altLang="en-US" sz="2800">
              <a:solidFill>
                <a:schemeClr val="tx1"/>
              </a:solidFill>
              <a:latin typeface="맑은 고딕" charset="0"/>
              <a:ea typeface="맑은 고딕" charset="0"/>
            </a:endParaRPr>
          </a:p>
          <a:p>
            <a:pPr marL="228600" indent="-228600" rtl="0" algn="l" defTabSz="914400" eaLnBrk="1" latinLnBrk="0" hangingPunct="1">
              <a:buFont typeface="Arial"/>
              <a:buChar char="•"/>
            </a:pPr>
            <a:r>
              <a:rPr sz="2800">
                <a:solidFill>
                  <a:schemeClr val="tx1"/>
                </a:solidFill>
                <a:latin typeface="맑은 고딕" charset="0"/>
                <a:ea typeface="맑은 고딕" charset="0"/>
              </a:rPr>
              <a:t>셋째 수준</a:t>
            </a:r>
            <a:endParaRPr lang="ko-KR" altLang="en-US" sz="2800">
              <a:solidFill>
                <a:schemeClr val="tx1"/>
              </a:solidFill>
              <a:latin typeface="맑은 고딕" charset="0"/>
              <a:ea typeface="맑은 고딕" charset="0"/>
            </a:endParaRPr>
          </a:p>
          <a:p>
            <a:pPr marL="228600" indent="-228600" rtl="0" algn="l" defTabSz="914400" eaLnBrk="1" latinLnBrk="0" hangingPunct="1">
              <a:buFont typeface="Arial"/>
              <a:buChar char="•"/>
            </a:pPr>
            <a:r>
              <a:rPr sz="2800">
                <a:solidFill>
                  <a:schemeClr val="tx1"/>
                </a:solidFill>
                <a:latin typeface="맑은 고딕" charset="0"/>
                <a:ea typeface="맑은 고딕" charset="0"/>
              </a:rPr>
              <a:t>넷째 수준</a:t>
            </a:r>
            <a:endParaRPr lang="ko-KR" altLang="en-US" sz="2800">
              <a:solidFill>
                <a:schemeClr val="tx1"/>
              </a:solidFill>
              <a:latin typeface="맑은 고딕" charset="0"/>
              <a:ea typeface="맑은 고딕" charset="0"/>
            </a:endParaRPr>
          </a:p>
          <a:p>
            <a:pPr marL="228600" indent="-228600" rtl="0" algn="l" defTabSz="914400" eaLnBrk="1" latinLnBrk="0" hangingPunct="1">
              <a:buFont typeface="Arial"/>
              <a:buChar char="•"/>
            </a:pPr>
            <a:r>
              <a:rPr sz="2800">
                <a:solidFill>
                  <a:schemeClr val="tx1"/>
                </a:solidFill>
                <a:latin typeface="맑은 고딕" charset="0"/>
                <a:ea typeface="맑은 고딕" charset="0"/>
              </a:rPr>
              <a:t>다섯째 수준</a:t>
            </a:r>
            <a:endParaRPr lang="ko-KR" altLang="en-US" sz="2800">
              <a:solidFill>
                <a:schemeClr val="tx1"/>
              </a:solidFill>
              <a:latin typeface="맑은 고딕" charset="0"/>
              <a:ea typeface="맑은 고딕" charset="0"/>
            </a:endParaRPr>
          </a:p>
        </p:txBody>
      </p:sp>
      <p:sp>
        <p:nvSpPr>
          <p:cNvPr id="4" name="Rect 0"/>
          <p:cNvSpPr txBox="1">
            <a:spLocks/>
          </p:cNvSpPr>
          <p:nvPr>
            <p:ph type="dt"/>
          </p:nvPr>
        </p:nvSpPr>
        <p:spPr>
          <a:xfrm rot="0">
            <a:off x="628015" y="8470900"/>
            <a:ext cx="2056765" cy="483235"/>
          </a:xfrm>
          <a:prstGeom prst="rect"/>
        </p:spPr>
        <p:txBody>
          <a:bodyPr wrap="square" lIns="91440" tIns="45720" rIns="91440" bIns="45720" vert="horz" anchor="ctr">
            <a:noAutofit/>
          </a:bodyPr>
          <a:lstStyle/>
          <a:p>
            <a:pPr marL="0" indent="0" rtl="0" algn="l" defTabSz="914400" eaLnBrk="1" latinLnBrk="0" hangingPunct="1">
              <a:buFontTx/>
              <a:buNone/>
            </a:pPr>
            <a:fld id="{B9320F77-B9A0-41C5-862A-B4B631284C64}" type="datetime1">
              <a:rPr lang="ko-KR" altLang="en-US" sz="1200">
                <a:solidFill>
                  <a:schemeClr val="tx1">
                    <a:tint val="75000"/>
                  </a:schemeClr>
                </a:solidFill>
                <a:latin typeface="맑은 고딕" charset="0"/>
                <a:ea typeface="맑은 고딕" charset="0"/>
              </a:rPr>
              <a:t>2023-09-22</a:t>
            </a:fld>
            <a:endParaRPr lang="ko-KR" altLang="en-US" sz="1200">
              <a:solidFill>
                <a:schemeClr val="tx1">
                  <a:tint val="75000"/>
                </a:schemeClr>
              </a:solidFill>
              <a:latin typeface="맑은 고딕" charset="0"/>
              <a:ea typeface="맑은 고딕" charset="0"/>
            </a:endParaRPr>
          </a:p>
        </p:txBody>
      </p:sp>
      <p:sp>
        <p:nvSpPr>
          <p:cNvPr id="5" name="Rect 0"/>
          <p:cNvSpPr txBox="1">
            <a:spLocks/>
          </p:cNvSpPr>
          <p:nvPr>
            <p:ph type="ftr"/>
          </p:nvPr>
        </p:nvSpPr>
        <p:spPr>
          <a:xfrm rot="0">
            <a:off x="3029585" y="8470900"/>
            <a:ext cx="3085465" cy="483235"/>
          </a:xfrm>
          <a:prstGeom prst="rect"/>
        </p:spPr>
        <p:txBody>
          <a:bodyPr wrap="square" lIns="91440" tIns="45720" rIns="91440" bIns="45720" vert="horz" anchor="ctr">
            <a:noAutofit/>
          </a:bodyPr>
          <a:lstStyle/>
          <a:p>
            <a:pPr marL="0" indent="0" rtl="0" algn="ctr" defTabSz="914400" eaLnBrk="1" latinLnBrk="0" hangingPunct="1">
              <a:buFontTx/>
              <a:buNone/>
            </a:pPr>
            <a:endParaRPr lang="ko-KR" altLang="en-US" sz="1200">
              <a:solidFill>
                <a:schemeClr val="tx1">
                  <a:tint val="75000"/>
                </a:schemeClr>
              </a:solidFill>
              <a:latin typeface="맑은 고딕" charset="0"/>
              <a:ea typeface="맑은 고딕" charset="0"/>
            </a:endParaRPr>
          </a:p>
        </p:txBody>
      </p:sp>
      <p:sp>
        <p:nvSpPr>
          <p:cNvPr id="6" name="Rect 0"/>
          <p:cNvSpPr txBox="1">
            <a:spLocks/>
          </p:cNvSpPr>
          <p:nvPr>
            <p:ph type="sldNum"/>
          </p:nvPr>
        </p:nvSpPr>
        <p:spPr>
          <a:xfrm rot="0">
            <a:off x="6457950" y="8470900"/>
            <a:ext cx="2056765" cy="483235"/>
          </a:xfrm>
          <a:prstGeom prst="rect"/>
        </p:spPr>
        <p:txBody>
          <a:bodyPr wrap="square" lIns="91440" tIns="45720" rIns="91440" bIns="45720" vert="horz" anchor="ctr">
            <a:noAutofit/>
          </a:bodyPr>
          <a:lstStyle/>
          <a:p>
            <a:pPr marL="0" indent="0" rtl="0" algn="r" defTabSz="914400" eaLnBrk="1" latinLnBrk="0" hangingPunct="1">
              <a:buFontTx/>
              <a:buNone/>
            </a:pPr>
            <a:fld id="{B9320F77-B9A0-41C5-862A-B4B631284C64}" type="slidenum">
              <a:rPr sz="1200">
                <a:solidFill>
                  <a:schemeClr val="tx1">
                    <a:tint val="75000"/>
                  </a:schemeClr>
                </a:solidFill>
                <a:latin typeface="맑은 고딕" charset="0"/>
                <a:ea typeface="맑은 고딕" charset="0"/>
              </a:rPr>
              <a:t>‹#›</a:t>
            </a:fld>
            <a:endParaRPr lang="ko-KR" altLang="en-US" sz="1200">
              <a:solidFill>
                <a:schemeClr val="tx1">
                  <a:tint val="75000"/>
                </a:schemeClr>
              </a:solidFill>
              <a:latin typeface="맑은 고딕" charset="0"/>
              <a:ea typeface="맑은 고딕" charset="0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 0"/>
          <p:cNvSpPr txBox="1">
            <a:spLocks/>
          </p:cNvSpPr>
          <p:nvPr>
            <p:ph type="title" orient="vert"/>
          </p:nvPr>
        </p:nvSpPr>
        <p:spPr>
          <a:xfrm rot="0">
            <a:off x="6543675" y="482600"/>
            <a:ext cx="1970405" cy="7747635"/>
          </a:xfrm>
          <a:prstGeom prst="rect"/>
        </p:spPr>
        <p:txBody>
          <a:bodyPr wrap="square" lIns="91440" tIns="45720" rIns="91440" bIns="45720" vert="eaVert" anchor="ctr">
            <a:normAutofit fontScale="100000" lnSpcReduction="0"/>
          </a:bodyPr>
          <a:lstStyle/>
          <a:p>
            <a:pPr marL="0" indent="0" rtl="0" algn="l" defTabSz="914400" eaLnBrk="1" latinLnBrk="0" hangingPunct="1">
              <a:buFontTx/>
              <a:buNone/>
            </a:pPr>
            <a:r>
              <a:rPr sz="4400">
                <a:solidFill>
                  <a:schemeClr val="tx1"/>
                </a:solidFill>
                <a:latin typeface="맑은 고딕" charset="0"/>
                <a:ea typeface="맑은 고딕" charset="0"/>
              </a:rPr>
              <a:t>마스터 제목 스타일 편집</a:t>
            </a:r>
            <a:endParaRPr lang="ko-KR" altLang="en-US" sz="4400">
              <a:solidFill>
                <a:schemeClr val="tx1"/>
              </a:solidFill>
              <a:latin typeface="맑은 고딕" charset="0"/>
              <a:ea typeface="맑은 고딕" charset="0"/>
            </a:endParaRPr>
          </a:p>
        </p:txBody>
      </p:sp>
      <p:sp>
        <p:nvSpPr>
          <p:cNvPr id="3" name="Rect 0"/>
          <p:cNvSpPr txBox="1">
            <a:spLocks/>
          </p:cNvSpPr>
          <p:nvPr>
            <p:ph type="body" orient="vert"/>
          </p:nvPr>
        </p:nvSpPr>
        <p:spPr>
          <a:xfrm rot="0">
            <a:off x="628650" y="482600"/>
            <a:ext cx="5799455" cy="7747635"/>
          </a:xfrm>
          <a:prstGeom prst="rect"/>
        </p:spPr>
        <p:txBody>
          <a:bodyPr wrap="square" lIns="91440" tIns="45720" rIns="91440" bIns="45720" vert="eaVert" anchor="t">
            <a:normAutofit fontScale="100000" lnSpcReduction="0"/>
          </a:bodyPr>
          <a:lstStyle/>
          <a:p>
            <a:pPr marL="228600" indent="-228600" rtl="0" algn="l" defTabSz="914400" eaLnBrk="1" latinLnBrk="0" hangingPunct="1">
              <a:buFont typeface="Arial"/>
              <a:buChar char="•"/>
            </a:pPr>
            <a:r>
              <a:rPr sz="2800">
                <a:solidFill>
                  <a:schemeClr val="tx1"/>
                </a:solidFill>
                <a:latin typeface="맑은 고딕" charset="0"/>
                <a:ea typeface="맑은 고딕" charset="0"/>
              </a:rPr>
              <a:t>마스터 텍스트 스타일 편집</a:t>
            </a:r>
            <a:endParaRPr lang="ko-KR" altLang="en-US" sz="2800">
              <a:solidFill>
                <a:schemeClr val="tx1"/>
              </a:solidFill>
              <a:latin typeface="맑은 고딕" charset="0"/>
              <a:ea typeface="맑은 고딕" charset="0"/>
            </a:endParaRPr>
          </a:p>
          <a:p>
            <a:pPr marL="228600" indent="-228600" rtl="0" algn="l" defTabSz="914400" eaLnBrk="1" latinLnBrk="0" hangingPunct="1">
              <a:buFont typeface="Arial"/>
              <a:buChar char="•"/>
            </a:pPr>
            <a:r>
              <a:rPr sz="2800">
                <a:solidFill>
                  <a:schemeClr val="tx1"/>
                </a:solidFill>
                <a:latin typeface="맑은 고딕" charset="0"/>
                <a:ea typeface="맑은 고딕" charset="0"/>
              </a:rPr>
              <a:t>둘째 수준</a:t>
            </a:r>
            <a:endParaRPr lang="ko-KR" altLang="en-US" sz="2800">
              <a:solidFill>
                <a:schemeClr val="tx1"/>
              </a:solidFill>
              <a:latin typeface="맑은 고딕" charset="0"/>
              <a:ea typeface="맑은 고딕" charset="0"/>
            </a:endParaRPr>
          </a:p>
          <a:p>
            <a:pPr marL="228600" indent="-228600" rtl="0" algn="l" defTabSz="914400" eaLnBrk="1" latinLnBrk="0" hangingPunct="1">
              <a:buFont typeface="Arial"/>
              <a:buChar char="•"/>
            </a:pPr>
            <a:r>
              <a:rPr sz="2800">
                <a:solidFill>
                  <a:schemeClr val="tx1"/>
                </a:solidFill>
                <a:latin typeface="맑은 고딕" charset="0"/>
                <a:ea typeface="맑은 고딕" charset="0"/>
              </a:rPr>
              <a:t>셋째 수준</a:t>
            </a:r>
            <a:endParaRPr lang="ko-KR" altLang="en-US" sz="2800">
              <a:solidFill>
                <a:schemeClr val="tx1"/>
              </a:solidFill>
              <a:latin typeface="맑은 고딕" charset="0"/>
              <a:ea typeface="맑은 고딕" charset="0"/>
            </a:endParaRPr>
          </a:p>
          <a:p>
            <a:pPr marL="228600" indent="-228600" rtl="0" algn="l" defTabSz="914400" eaLnBrk="1" latinLnBrk="0" hangingPunct="1">
              <a:buFont typeface="Arial"/>
              <a:buChar char="•"/>
            </a:pPr>
            <a:r>
              <a:rPr sz="2800">
                <a:solidFill>
                  <a:schemeClr val="tx1"/>
                </a:solidFill>
                <a:latin typeface="맑은 고딕" charset="0"/>
                <a:ea typeface="맑은 고딕" charset="0"/>
              </a:rPr>
              <a:t>넷째 수준</a:t>
            </a:r>
            <a:endParaRPr lang="ko-KR" altLang="en-US" sz="2800">
              <a:solidFill>
                <a:schemeClr val="tx1"/>
              </a:solidFill>
              <a:latin typeface="맑은 고딕" charset="0"/>
              <a:ea typeface="맑은 고딕" charset="0"/>
            </a:endParaRPr>
          </a:p>
          <a:p>
            <a:pPr marL="228600" indent="-228600" rtl="0" algn="l" defTabSz="914400" eaLnBrk="1" latinLnBrk="0" hangingPunct="1">
              <a:buFont typeface="Arial"/>
              <a:buChar char="•"/>
            </a:pPr>
            <a:r>
              <a:rPr sz="2800">
                <a:solidFill>
                  <a:schemeClr val="tx1"/>
                </a:solidFill>
                <a:latin typeface="맑은 고딕" charset="0"/>
                <a:ea typeface="맑은 고딕" charset="0"/>
              </a:rPr>
              <a:t>다섯째 수준</a:t>
            </a:r>
            <a:endParaRPr lang="ko-KR" altLang="en-US" sz="2800">
              <a:solidFill>
                <a:schemeClr val="tx1"/>
              </a:solidFill>
              <a:latin typeface="맑은 고딕" charset="0"/>
              <a:ea typeface="맑은 고딕" charset="0"/>
            </a:endParaRPr>
          </a:p>
        </p:txBody>
      </p:sp>
      <p:sp>
        <p:nvSpPr>
          <p:cNvPr id="4" name="Rect 0"/>
          <p:cNvSpPr txBox="1">
            <a:spLocks/>
          </p:cNvSpPr>
          <p:nvPr>
            <p:ph type="dt"/>
          </p:nvPr>
        </p:nvSpPr>
        <p:spPr>
          <a:xfrm rot="0">
            <a:off x="628015" y="8470900"/>
            <a:ext cx="2056765" cy="483235"/>
          </a:xfrm>
          <a:prstGeom prst="rect"/>
        </p:spPr>
        <p:txBody>
          <a:bodyPr wrap="square" lIns="91440" tIns="45720" rIns="91440" bIns="45720" vert="horz" anchor="ctr">
            <a:noAutofit/>
          </a:bodyPr>
          <a:lstStyle/>
          <a:p>
            <a:pPr marL="0" indent="0" rtl="0" algn="l" defTabSz="914400" eaLnBrk="1" latinLnBrk="0" hangingPunct="1">
              <a:buFontTx/>
              <a:buNone/>
            </a:pPr>
            <a:fld id="{B9320F77-B9A0-41C5-862A-B4B631284C64}" type="datetime1">
              <a:rPr lang="ko-KR" altLang="en-US" sz="1200">
                <a:solidFill>
                  <a:schemeClr val="tx1">
                    <a:tint val="75000"/>
                  </a:schemeClr>
                </a:solidFill>
                <a:latin typeface="맑은 고딕" charset="0"/>
                <a:ea typeface="맑은 고딕" charset="0"/>
              </a:rPr>
              <a:t>2023-09-22</a:t>
            </a:fld>
            <a:endParaRPr lang="ko-KR" altLang="en-US" sz="1200">
              <a:solidFill>
                <a:schemeClr val="tx1">
                  <a:tint val="75000"/>
                </a:schemeClr>
              </a:solidFill>
              <a:latin typeface="맑은 고딕" charset="0"/>
              <a:ea typeface="맑은 고딕" charset="0"/>
            </a:endParaRPr>
          </a:p>
        </p:txBody>
      </p:sp>
      <p:sp>
        <p:nvSpPr>
          <p:cNvPr id="5" name="Rect 0"/>
          <p:cNvSpPr txBox="1">
            <a:spLocks/>
          </p:cNvSpPr>
          <p:nvPr>
            <p:ph type="ftr"/>
          </p:nvPr>
        </p:nvSpPr>
        <p:spPr>
          <a:xfrm rot="0">
            <a:off x="3029585" y="8470900"/>
            <a:ext cx="3085465" cy="483235"/>
          </a:xfrm>
          <a:prstGeom prst="rect"/>
        </p:spPr>
        <p:txBody>
          <a:bodyPr wrap="square" lIns="91440" tIns="45720" rIns="91440" bIns="45720" vert="horz" anchor="ctr">
            <a:noAutofit/>
          </a:bodyPr>
          <a:lstStyle/>
          <a:p>
            <a:pPr marL="0" indent="0" rtl="0" algn="ctr" defTabSz="914400" eaLnBrk="1" latinLnBrk="0" hangingPunct="1">
              <a:buFontTx/>
              <a:buNone/>
            </a:pPr>
            <a:endParaRPr lang="ko-KR" altLang="en-US" sz="1200">
              <a:solidFill>
                <a:schemeClr val="tx1">
                  <a:tint val="75000"/>
                </a:schemeClr>
              </a:solidFill>
              <a:latin typeface="맑은 고딕" charset="0"/>
              <a:ea typeface="맑은 고딕" charset="0"/>
            </a:endParaRPr>
          </a:p>
        </p:txBody>
      </p:sp>
      <p:sp>
        <p:nvSpPr>
          <p:cNvPr id="6" name="Rect 0"/>
          <p:cNvSpPr txBox="1">
            <a:spLocks/>
          </p:cNvSpPr>
          <p:nvPr>
            <p:ph type="sldNum"/>
          </p:nvPr>
        </p:nvSpPr>
        <p:spPr>
          <a:xfrm rot="0">
            <a:off x="6457950" y="8470900"/>
            <a:ext cx="2056765" cy="483235"/>
          </a:xfrm>
          <a:prstGeom prst="rect"/>
        </p:spPr>
        <p:txBody>
          <a:bodyPr wrap="square" lIns="91440" tIns="45720" rIns="91440" bIns="45720" vert="horz" anchor="ctr">
            <a:noAutofit/>
          </a:bodyPr>
          <a:lstStyle/>
          <a:p>
            <a:pPr marL="0" indent="0" rtl="0" algn="r" defTabSz="914400" eaLnBrk="1" latinLnBrk="0" hangingPunct="1">
              <a:buFontTx/>
              <a:buNone/>
            </a:pPr>
            <a:fld id="{B9320F77-B9A0-41C5-862A-B4B631284C64}" type="slidenum">
              <a:rPr sz="1200">
                <a:solidFill>
                  <a:schemeClr val="tx1">
                    <a:tint val="75000"/>
                  </a:schemeClr>
                </a:solidFill>
                <a:latin typeface="맑은 고딕" charset="0"/>
                <a:ea typeface="맑은 고딕" charset="0"/>
              </a:rPr>
              <a:t>‹#›</a:t>
            </a:fld>
            <a:endParaRPr lang="ko-KR" altLang="en-US" sz="1200">
              <a:solidFill>
                <a:schemeClr val="tx1">
                  <a:tint val="75000"/>
                </a:schemeClr>
              </a:solidFill>
              <a:latin typeface="맑은 고딕" charset="0"/>
              <a:ea typeface="맑은 고딕" charset="0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type="twoObj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 rot="0">
            <a:off x="628650" y="486410"/>
            <a:ext cx="7887335" cy="1768475"/>
          </a:xfrm>
          <a:prstGeom prst="rect"/>
        </p:spPr>
        <p:txBody>
          <a:bodyPr wrap="square" lIns="91440" tIns="45720" rIns="91440" bIns="45720" numCol="1" vert="horz" anchor="ctr">
            <a:normAutofit fontScale="100000" lnSpcReduction="0"/>
          </a:bodyPr>
          <a:lstStyle/>
          <a:p>
            <a:pPr marL="0" indent="0" latinLnBrk="0">
              <a:buFontTx/>
              <a:buNone/>
            </a:pPr>
            <a:r>
              <a:rPr lang="ko-KR" altLang="en-US"/>
              <a:t>제목을 입력하십시오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type="obj" sz="half" idx="1"/>
          </p:nvPr>
        </p:nvSpPr>
        <p:spPr>
          <a:xfrm rot="0">
            <a:off x="628650" y="2433955"/>
            <a:ext cx="3886835" cy="5802630"/>
          </a:xfrm>
          <a:prstGeom prst="rect"/>
        </p:spPr>
        <p:txBody>
          <a:bodyPr wrap="square" lIns="91440" tIns="45720" rIns="91440" bIns="45720" numCol="1" vert="horz" anchor="t">
            <a:normAutofit fontScale="100000" lnSpcReduction="0"/>
          </a:bodyPr>
          <a:lstStyle/>
          <a:p>
            <a:pPr marL="228600" indent="-228600" latinLnBrk="0">
              <a:buFont typeface="Arial"/>
              <a:buChar char="•"/>
            </a:pPr>
            <a:r>
              <a:rPr lang="ko-KR" altLang="en-US"/>
              <a:t>텍스트를 입력하십시오</a:t>
            </a:r>
          </a:p>
          <a:p>
            <a:pPr marL="685800" indent="-228600" latinLnBrk="0" lvl="1">
              <a:buFont typeface="Arial"/>
              <a:buChar char="•"/>
            </a:pPr>
            <a:r>
              <a:rPr lang="ko-KR" altLang="en-US"/>
              <a:t>둘째 수준</a:t>
            </a:r>
          </a:p>
          <a:p>
            <a:pPr marL="1143000" indent="-228600" latinLnBrk="0" lvl="2">
              <a:buFont typeface="Arial"/>
              <a:buChar char="•"/>
            </a:pPr>
            <a:r>
              <a:rPr lang="ko-KR" altLang="en-US"/>
              <a:t>셋째 수준</a:t>
            </a:r>
          </a:p>
          <a:p>
            <a:pPr marL="1600200" indent="-228600" latinLnBrk="0" lvl="3">
              <a:buFont typeface="Arial"/>
              <a:buChar char="•"/>
            </a:pPr>
            <a:r>
              <a:rPr lang="ko-KR" altLang="en-US"/>
              <a:t>넷째 수준</a:t>
            </a:r>
          </a:p>
          <a:p>
            <a:pPr marL="2057400" indent="-228600" latinLnBrk="0" lvl="4">
              <a:buFont typeface="Arial"/>
              <a:buChar char="•"/>
            </a:pPr>
            <a:r>
              <a:rPr lang="ko-KR" altLang="en-US"/>
              <a:t>다섯째 수준</a:t>
            </a:r>
          </a:p>
        </p:txBody>
      </p:sp>
      <p:sp>
        <p:nvSpPr>
          <p:cNvPr id="4" name="Content Placeholder 3"/>
          <p:cNvSpPr txBox="1">
            <a:spLocks noGrp="1"/>
          </p:cNvSpPr>
          <p:nvPr>
            <p:ph type="obj" sz="half" idx="2"/>
          </p:nvPr>
        </p:nvSpPr>
        <p:spPr>
          <a:xfrm rot="0">
            <a:off x="4629150" y="2433955"/>
            <a:ext cx="3886835" cy="5802630"/>
          </a:xfrm>
          <a:prstGeom prst="rect"/>
        </p:spPr>
        <p:txBody>
          <a:bodyPr wrap="square" lIns="91440" tIns="45720" rIns="91440" bIns="45720" numCol="1" vert="horz" anchor="t">
            <a:normAutofit fontScale="100000" lnSpcReduction="0"/>
          </a:bodyPr>
          <a:lstStyle/>
          <a:p>
            <a:pPr marL="228600" indent="-228600" latinLnBrk="0">
              <a:buFont typeface="Arial"/>
              <a:buChar char="•"/>
            </a:pPr>
            <a:r>
              <a:rPr lang="ko-KR" altLang="en-US"/>
              <a:t>텍스트를 입력하십시오</a:t>
            </a:r>
          </a:p>
          <a:p>
            <a:pPr marL="685800" indent="-228600" latinLnBrk="0" lvl="1">
              <a:buFont typeface="Arial"/>
              <a:buChar char="•"/>
            </a:pPr>
            <a:r>
              <a:rPr lang="ko-KR" altLang="en-US"/>
              <a:t>둘째 수준</a:t>
            </a:r>
          </a:p>
          <a:p>
            <a:pPr marL="1143000" indent="-228600" latinLnBrk="0" lvl="2">
              <a:buFont typeface="Arial"/>
              <a:buChar char="•"/>
            </a:pPr>
            <a:r>
              <a:rPr lang="ko-KR" altLang="en-US"/>
              <a:t>셋째 수준</a:t>
            </a:r>
          </a:p>
          <a:p>
            <a:pPr marL="1600200" indent="-228600" latinLnBrk="0" lvl="3">
              <a:buFont typeface="Arial"/>
              <a:buChar char="•"/>
            </a:pPr>
            <a:r>
              <a:rPr lang="ko-KR" altLang="en-US"/>
              <a:t>넷째 수준</a:t>
            </a:r>
          </a:p>
          <a:p>
            <a:pPr marL="2057400" indent="-228600" latinLnBrk="0" lvl="4">
              <a:buFont typeface="Arial"/>
              <a:buChar char="•"/>
            </a:pPr>
            <a:r>
              <a:rPr lang="ko-KR" altLang="en-US"/>
              <a:t>다섯째 수준</a:t>
            </a:r>
          </a:p>
        </p:txBody>
      </p:sp>
      <p:sp>
        <p:nvSpPr>
          <p:cNvPr id="5" name="Date Placeholder 4"/>
          <p:cNvSpPr txBox="1">
            <a:spLocks noGrp="1"/>
          </p:cNvSpPr>
          <p:nvPr>
            <p:ph type="dt" sz="half" idx="10"/>
          </p:nvPr>
        </p:nvSpPr>
        <p:spPr>
          <a:xfrm rot="0">
            <a:off x="628650" y="8474710"/>
            <a:ext cx="2058035" cy="487680"/>
          </a:xfrm>
          <a:prstGeom prst="rect"/>
        </p:spPr>
        <p:txBody>
          <a:bodyPr wrap="square" lIns="91440" tIns="45720" rIns="91440" bIns="45720" numCol="1" vert="horz" anchor="ctr">
            <a:noAutofit/>
          </a:bodyPr>
          <a:lstStyle/>
          <a:p>
            <a:pPr marL="0" indent="0" latinLnBrk="0">
              <a:buFontTx/>
              <a:buNone/>
            </a:pPr>
            <a:fld id="{B9320F77-B9A0-41C5-862A-B4B631284C64}" type="datetime1">
              <a:rPr lang="ko-KR" altLang="en-US" sz="1200"/>
              <a:t>2023-09-15</a:t>
            </a:fld>
            <a:endParaRPr lang="ko-KR" altLang="en-US" sz="1200"/>
          </a:p>
        </p:txBody>
      </p:sp>
      <p:sp>
        <p:nvSpPr>
          <p:cNvPr id="6" name="Footer Placeholder 5"/>
          <p:cNvSpPr txBox="1">
            <a:spLocks noGrp="1"/>
          </p:cNvSpPr>
          <p:nvPr>
            <p:ph type="ftr" sz="quarter" idx="11"/>
          </p:nvPr>
        </p:nvSpPr>
        <p:spPr>
          <a:xfrm rot="0">
            <a:off x="3028950" y="8474710"/>
            <a:ext cx="3086735" cy="487680"/>
          </a:xfrm>
          <a:prstGeom prst="rect"/>
        </p:spPr>
        <p:txBody>
          <a:bodyPr wrap="square" lIns="91440" tIns="45720" rIns="91440" bIns="45720" numCol="1" vert="horz" anchor="ctr">
            <a:noAutofit/>
          </a:bodyPr>
          <a:lstStyle/>
          <a:p>
            <a:pPr marL="0" indent="0" latinLnBrk="0">
              <a:buFontTx/>
              <a:buNone/>
            </a:pPr>
            <a:endParaRPr lang="ko-KR" altLang="en-US" sz="1200"/>
          </a:p>
        </p:txBody>
      </p:sp>
      <p:sp>
        <p:nvSpPr>
          <p:cNvPr id="7" name="Slide Number Placeholder 6"/>
          <p:cNvSpPr txBox="1">
            <a:spLocks noGrp="1"/>
          </p:cNvSpPr>
          <p:nvPr>
            <p:ph type="sldNum" sz="quarter" idx="12"/>
          </p:nvPr>
        </p:nvSpPr>
        <p:spPr>
          <a:xfrm rot="0">
            <a:off x="6457950" y="8474710"/>
            <a:ext cx="2058035" cy="487680"/>
          </a:xfrm>
          <a:prstGeom prst="rect"/>
        </p:spPr>
        <p:txBody>
          <a:bodyPr wrap="square" lIns="91440" tIns="45720" rIns="91440" bIns="45720" numCol="1" vert="horz" anchor="ctr">
            <a:noAutofit/>
          </a:bodyPr>
          <a:lstStyle/>
          <a:p>
            <a:pPr marL="0" indent="0" latinLnBrk="0">
              <a:buFontTx/>
              <a:buNone/>
            </a:pPr>
            <a:fld id="{B9320F77-B9A0-41C5-862A-B4B631284C64}" type="slidenum">
              <a:rPr lang="ko-KR" altLang="en-US" sz="1200"/>
              <a:t>‹#›</a:t>
            </a:fld>
            <a:endParaRPr lang="ko-KR" altLang="en-US" sz="120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"/>
    </mc:Choice>
    <mc:Fallback>
      <p:transition spd="slow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type="twoTxTwoObj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 rot="0">
            <a:off x="629920" y="486410"/>
            <a:ext cx="7887335" cy="1768475"/>
          </a:xfrm>
          <a:prstGeom prst="rect"/>
        </p:spPr>
        <p:txBody>
          <a:bodyPr wrap="square" lIns="91440" tIns="45720" rIns="91440" bIns="45720" numCol="1" vert="horz" anchor="ctr">
            <a:normAutofit fontScale="100000" lnSpcReduction="0"/>
          </a:bodyPr>
          <a:lstStyle/>
          <a:p>
            <a:pPr marL="0" indent="0" latinLnBrk="0">
              <a:buFontTx/>
              <a:buNone/>
            </a:pPr>
            <a:r>
              <a:rPr lang="ko-KR" altLang="en-US"/>
              <a:t>제목을 입력하십시오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 rot="0">
            <a:off x="629920" y="2241550"/>
            <a:ext cx="3868420" cy="1099185"/>
          </a:xfrm>
          <a:prstGeom prst="rect"/>
        </p:spPr>
        <p:txBody>
          <a:bodyPr wrap="square" lIns="91440" tIns="45720" rIns="91440" bIns="45720" numCol="1" vert="horz" anchor="b">
            <a:normAutofit fontScale="100000" lnSpcReduction="0"/>
          </a:bodyPr>
          <a:lstStyle>
            <a:lvl1pPr marL="0" indent="0" latinLnBrk="0">
              <a:buFontTx/>
              <a:buNone/>
              <a:defRPr lang="en-GB" altLang="en-US" sz="2400" b="1"/>
            </a:lvl1pPr>
            <a:lvl2pPr marL="457200" indent="0" latinLnBrk="0" lvl="1">
              <a:buFontTx/>
              <a:buNone/>
              <a:defRPr lang="en-GB" altLang="en-US" sz="2000" b="1"/>
            </a:lvl2pPr>
            <a:lvl3pPr marL="914400" indent="0" latinLnBrk="0" lvl="2">
              <a:buFontTx/>
              <a:buNone/>
              <a:defRPr lang="en-GB" altLang="en-US" sz="1800" b="1"/>
            </a:lvl3pPr>
            <a:lvl4pPr marL="1371600" indent="0" latinLnBrk="0" lvl="3">
              <a:buFontTx/>
              <a:buNone/>
              <a:defRPr lang="en-GB" altLang="en-US" sz="1600" b="1"/>
            </a:lvl4pPr>
            <a:lvl5pPr marL="1828800" indent="0" latinLnBrk="0" lvl="4">
              <a:buFontTx/>
              <a:buNone/>
              <a:defRPr lang="en-GB" altLang="en-US" sz="1600" b="1"/>
            </a:lvl5pPr>
            <a:lvl6pPr marL="2286000" indent="0" latinLnBrk="0" lvl="5">
              <a:buFontTx/>
              <a:buNone/>
              <a:defRPr lang="en-GB" altLang="en-US" sz="1600" b="1"/>
            </a:lvl6pPr>
            <a:lvl7pPr marL="2743200" indent="0" latinLnBrk="0" lvl="6">
              <a:buFontTx/>
              <a:buNone/>
              <a:defRPr lang="en-GB" altLang="en-US" sz="1600" b="1"/>
            </a:lvl7pPr>
            <a:lvl8pPr marL="3200400" indent="0" latinLnBrk="0" lvl="7">
              <a:buFontTx/>
              <a:buNone/>
              <a:defRPr lang="en-GB" altLang="en-US" sz="1600" b="1"/>
            </a:lvl8pPr>
            <a:lvl9pPr marL="3657600" indent="0" latinLnBrk="0" lvl="8">
              <a:buFontTx/>
              <a:buNone/>
              <a:defRPr lang="en-GB" altLang="en-US" sz="1600" b="1"/>
            </a:lvl9pPr>
          </a:lstStyle>
          <a:p>
            <a:pPr marL="0" indent="0" latinLnBrk="0">
              <a:buFontTx/>
              <a:buNone/>
            </a:pPr>
            <a:r>
              <a:rPr lang="ko-KR" altLang="en-US"/>
              <a:t>텍스트를 입력하십시오</a:t>
            </a:r>
          </a:p>
        </p:txBody>
      </p:sp>
      <p:sp>
        <p:nvSpPr>
          <p:cNvPr id="4" name="Content Placeholder 3"/>
          <p:cNvSpPr txBox="1">
            <a:spLocks noGrp="1"/>
          </p:cNvSpPr>
          <p:nvPr>
            <p:ph type="obj" sz="half" idx="2"/>
          </p:nvPr>
        </p:nvSpPr>
        <p:spPr>
          <a:xfrm rot="0">
            <a:off x="629920" y="3340100"/>
            <a:ext cx="3868420" cy="4913630"/>
          </a:xfrm>
          <a:prstGeom prst="rect"/>
        </p:spPr>
        <p:txBody>
          <a:bodyPr wrap="square" lIns="91440" tIns="45720" rIns="91440" bIns="45720" numCol="1" vert="horz" anchor="t">
            <a:normAutofit fontScale="100000" lnSpcReduction="0"/>
          </a:bodyPr>
          <a:lstStyle/>
          <a:p>
            <a:pPr marL="228600" indent="-228600" latinLnBrk="0">
              <a:buFont typeface="Arial"/>
              <a:buChar char="•"/>
            </a:pPr>
            <a:r>
              <a:rPr lang="ko-KR" altLang="en-US"/>
              <a:t>텍스트를 입력하십시오</a:t>
            </a:r>
          </a:p>
          <a:p>
            <a:pPr marL="685800" indent="-228600" latinLnBrk="0" lvl="1">
              <a:buFont typeface="Arial"/>
              <a:buChar char="•"/>
            </a:pPr>
            <a:r>
              <a:rPr lang="ko-KR" altLang="en-US"/>
              <a:t>둘째 수준</a:t>
            </a:r>
          </a:p>
          <a:p>
            <a:pPr marL="1143000" indent="-228600" latinLnBrk="0" lvl="2">
              <a:buFont typeface="Arial"/>
              <a:buChar char="•"/>
            </a:pPr>
            <a:r>
              <a:rPr lang="ko-KR" altLang="en-US"/>
              <a:t>셋째 수준</a:t>
            </a:r>
          </a:p>
          <a:p>
            <a:pPr marL="1600200" indent="-228600" latinLnBrk="0" lvl="3">
              <a:buFont typeface="Arial"/>
              <a:buChar char="•"/>
            </a:pPr>
            <a:r>
              <a:rPr lang="ko-KR" altLang="en-US"/>
              <a:t>넷째 수준</a:t>
            </a:r>
          </a:p>
          <a:p>
            <a:pPr marL="2057400" indent="-228600" latinLnBrk="0" lvl="4">
              <a:buFont typeface="Arial"/>
              <a:buChar char="•"/>
            </a:pPr>
            <a:r>
              <a:rPr lang="ko-KR" altLang="en-US"/>
              <a:t>다섯째 수준</a:t>
            </a:r>
          </a:p>
        </p:txBody>
      </p:sp>
      <p:sp>
        <p:nvSpPr>
          <p:cNvPr id="5" name="Text Placeholder 4"/>
          <p:cNvSpPr txBox="1">
            <a:spLocks noGrp="1"/>
          </p:cNvSpPr>
          <p:nvPr>
            <p:ph type="body" sz="quarter" idx="3"/>
          </p:nvPr>
        </p:nvSpPr>
        <p:spPr>
          <a:xfrm rot="0">
            <a:off x="4629150" y="2241550"/>
            <a:ext cx="3888105" cy="1099185"/>
          </a:xfrm>
          <a:prstGeom prst="rect"/>
        </p:spPr>
        <p:txBody>
          <a:bodyPr wrap="square" lIns="91440" tIns="45720" rIns="91440" bIns="45720" numCol="1" vert="horz" anchor="b">
            <a:normAutofit fontScale="100000" lnSpcReduction="0"/>
          </a:bodyPr>
          <a:lstStyle>
            <a:lvl1pPr marL="0" indent="0" latinLnBrk="0">
              <a:buFontTx/>
              <a:buNone/>
              <a:defRPr lang="en-GB" altLang="en-US" sz="2400" b="1"/>
            </a:lvl1pPr>
            <a:lvl2pPr marL="457200" indent="0" latinLnBrk="0" lvl="1">
              <a:buFontTx/>
              <a:buNone/>
              <a:defRPr lang="en-GB" altLang="en-US" sz="2000" b="1"/>
            </a:lvl2pPr>
            <a:lvl3pPr marL="914400" indent="0" latinLnBrk="0" lvl="2">
              <a:buFontTx/>
              <a:buNone/>
              <a:defRPr lang="en-GB" altLang="en-US" sz="1800" b="1"/>
            </a:lvl3pPr>
            <a:lvl4pPr marL="1371600" indent="0" latinLnBrk="0" lvl="3">
              <a:buFontTx/>
              <a:buNone/>
              <a:defRPr lang="en-GB" altLang="en-US" sz="1600" b="1"/>
            </a:lvl4pPr>
            <a:lvl5pPr marL="1828800" indent="0" latinLnBrk="0" lvl="4">
              <a:buFontTx/>
              <a:buNone/>
              <a:defRPr lang="en-GB" altLang="en-US" sz="1600" b="1"/>
            </a:lvl5pPr>
            <a:lvl6pPr marL="2286000" indent="0" latinLnBrk="0" lvl="5">
              <a:buFontTx/>
              <a:buNone/>
              <a:defRPr lang="en-GB" altLang="en-US" sz="1600" b="1"/>
            </a:lvl6pPr>
            <a:lvl7pPr marL="2743200" indent="0" latinLnBrk="0" lvl="6">
              <a:buFontTx/>
              <a:buNone/>
              <a:defRPr lang="en-GB" altLang="en-US" sz="1600" b="1"/>
            </a:lvl7pPr>
            <a:lvl8pPr marL="3200400" indent="0" latinLnBrk="0" lvl="7">
              <a:buFontTx/>
              <a:buNone/>
              <a:defRPr lang="en-GB" altLang="en-US" sz="1600" b="1"/>
            </a:lvl8pPr>
            <a:lvl9pPr marL="3657600" indent="0" latinLnBrk="0" lvl="8">
              <a:buFontTx/>
              <a:buNone/>
              <a:defRPr lang="en-GB" altLang="en-US" sz="1600" b="1"/>
            </a:lvl9pPr>
          </a:lstStyle>
          <a:p>
            <a:pPr marL="0" indent="0" latinLnBrk="0">
              <a:buFontTx/>
              <a:buNone/>
            </a:pPr>
            <a:r>
              <a:rPr lang="ko-KR" altLang="en-US"/>
              <a:t>텍스트를 입력하십시오</a:t>
            </a:r>
          </a:p>
        </p:txBody>
      </p:sp>
      <p:sp>
        <p:nvSpPr>
          <p:cNvPr id="6" name="Content Placeholder 5"/>
          <p:cNvSpPr txBox="1">
            <a:spLocks noGrp="1"/>
          </p:cNvSpPr>
          <p:nvPr>
            <p:ph type="obj" sz="quarter" idx="4"/>
          </p:nvPr>
        </p:nvSpPr>
        <p:spPr>
          <a:xfrm rot="0">
            <a:off x="4629150" y="3340100"/>
            <a:ext cx="3888105" cy="4913630"/>
          </a:xfrm>
          <a:prstGeom prst="rect"/>
        </p:spPr>
        <p:txBody>
          <a:bodyPr wrap="square" lIns="91440" tIns="45720" rIns="91440" bIns="45720" numCol="1" vert="horz" anchor="t">
            <a:normAutofit fontScale="100000" lnSpcReduction="0"/>
          </a:bodyPr>
          <a:lstStyle/>
          <a:p>
            <a:pPr marL="228600" indent="-228600" latinLnBrk="0">
              <a:buFont typeface="Arial"/>
              <a:buChar char="•"/>
            </a:pPr>
            <a:r>
              <a:rPr lang="ko-KR" altLang="en-US"/>
              <a:t>텍스트를 입력하십시오</a:t>
            </a:r>
          </a:p>
          <a:p>
            <a:pPr marL="685800" indent="-228600" latinLnBrk="0" lvl="1">
              <a:buFont typeface="Arial"/>
              <a:buChar char="•"/>
            </a:pPr>
            <a:r>
              <a:rPr lang="ko-KR" altLang="en-US"/>
              <a:t>둘째 수준</a:t>
            </a:r>
          </a:p>
          <a:p>
            <a:pPr marL="1143000" indent="-228600" latinLnBrk="0" lvl="2">
              <a:buFont typeface="Arial"/>
              <a:buChar char="•"/>
            </a:pPr>
            <a:r>
              <a:rPr lang="ko-KR" altLang="en-US"/>
              <a:t>셋째 수준</a:t>
            </a:r>
          </a:p>
          <a:p>
            <a:pPr marL="1600200" indent="-228600" latinLnBrk="0" lvl="3">
              <a:buFont typeface="Arial"/>
              <a:buChar char="•"/>
            </a:pPr>
            <a:r>
              <a:rPr lang="ko-KR" altLang="en-US"/>
              <a:t>넷째 수준</a:t>
            </a:r>
          </a:p>
          <a:p>
            <a:pPr marL="2057400" indent="-228600" latinLnBrk="0" lvl="4">
              <a:buFont typeface="Arial"/>
              <a:buChar char="•"/>
            </a:pPr>
            <a:r>
              <a:rPr lang="ko-KR" altLang="en-US"/>
              <a:t>다섯째 수준</a:t>
            </a:r>
          </a:p>
        </p:txBody>
      </p:sp>
      <p:sp>
        <p:nvSpPr>
          <p:cNvPr id="7" name="Date Placeholder 6"/>
          <p:cNvSpPr txBox="1">
            <a:spLocks noGrp="1"/>
          </p:cNvSpPr>
          <p:nvPr>
            <p:ph type="dt" sz="half" idx="10"/>
          </p:nvPr>
        </p:nvSpPr>
        <p:spPr>
          <a:xfrm rot="0">
            <a:off x="628650" y="8474710"/>
            <a:ext cx="2058035" cy="487680"/>
          </a:xfrm>
          <a:prstGeom prst="rect"/>
        </p:spPr>
        <p:txBody>
          <a:bodyPr wrap="square" lIns="91440" tIns="45720" rIns="91440" bIns="45720" numCol="1" vert="horz" anchor="ctr">
            <a:noAutofit/>
          </a:bodyPr>
          <a:lstStyle/>
          <a:p>
            <a:pPr marL="0" indent="0" latinLnBrk="0">
              <a:buFontTx/>
              <a:buNone/>
            </a:pPr>
            <a:fld id="{B9320F77-B9A0-41C5-862A-B4B631284C64}" type="datetime1">
              <a:rPr lang="ko-KR" altLang="en-US" sz="1200"/>
              <a:t>2023-09-15</a:t>
            </a:fld>
            <a:endParaRPr lang="ko-KR" altLang="en-US" sz="1200"/>
          </a:p>
        </p:txBody>
      </p:sp>
      <p:sp>
        <p:nvSpPr>
          <p:cNvPr id="8" name="Footer Placeholder 7"/>
          <p:cNvSpPr txBox="1">
            <a:spLocks noGrp="1"/>
          </p:cNvSpPr>
          <p:nvPr>
            <p:ph type="ftr" sz="quarter" idx="11"/>
          </p:nvPr>
        </p:nvSpPr>
        <p:spPr>
          <a:xfrm rot="0">
            <a:off x="3028950" y="8474710"/>
            <a:ext cx="3086735" cy="487680"/>
          </a:xfrm>
          <a:prstGeom prst="rect"/>
        </p:spPr>
        <p:txBody>
          <a:bodyPr wrap="square" lIns="91440" tIns="45720" rIns="91440" bIns="45720" numCol="1" vert="horz" anchor="ctr">
            <a:noAutofit/>
          </a:bodyPr>
          <a:lstStyle/>
          <a:p>
            <a:pPr marL="0" indent="0" latinLnBrk="0">
              <a:buFontTx/>
              <a:buNone/>
            </a:pPr>
            <a:endParaRPr lang="ko-KR" altLang="en-US" sz="1200"/>
          </a:p>
        </p:txBody>
      </p:sp>
      <p:sp>
        <p:nvSpPr>
          <p:cNvPr id="9" name="Slide Number Placeholder 8"/>
          <p:cNvSpPr txBox="1">
            <a:spLocks noGrp="1"/>
          </p:cNvSpPr>
          <p:nvPr>
            <p:ph type="sldNum" sz="quarter" idx="12"/>
          </p:nvPr>
        </p:nvSpPr>
        <p:spPr>
          <a:xfrm rot="0">
            <a:off x="6457950" y="8474710"/>
            <a:ext cx="2058035" cy="487680"/>
          </a:xfrm>
          <a:prstGeom prst="rect"/>
        </p:spPr>
        <p:txBody>
          <a:bodyPr wrap="square" lIns="91440" tIns="45720" rIns="91440" bIns="45720" numCol="1" vert="horz" anchor="ctr">
            <a:noAutofit/>
          </a:bodyPr>
          <a:lstStyle/>
          <a:p>
            <a:pPr marL="0" indent="0" latinLnBrk="0">
              <a:buFontTx/>
              <a:buNone/>
            </a:pPr>
            <a:fld id="{B9320F77-B9A0-41C5-862A-B4B631284C64}" type="slidenum">
              <a:rPr lang="ko-KR" altLang="en-US" sz="1200"/>
              <a:t>‹#›</a:t>
            </a:fld>
            <a:endParaRPr lang="ko-KR" altLang="en-US" sz="120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"/>
    </mc:Choice>
    <mc:Fallback>
      <p:transition spd="slow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type="titleOnly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 rot="0">
            <a:off x="628650" y="486410"/>
            <a:ext cx="7887335" cy="1768475"/>
          </a:xfrm>
          <a:prstGeom prst="rect"/>
        </p:spPr>
        <p:txBody>
          <a:bodyPr wrap="square" lIns="91440" tIns="45720" rIns="91440" bIns="45720" numCol="1" vert="horz" anchor="ctr">
            <a:normAutofit fontScale="100000" lnSpcReduction="0"/>
          </a:bodyPr>
          <a:lstStyle/>
          <a:p>
            <a:pPr marL="0" indent="0" latinLnBrk="0">
              <a:buFontTx/>
              <a:buNone/>
            </a:pPr>
            <a:r>
              <a:rPr lang="ko-KR" altLang="en-US"/>
              <a:t>제목을 입력하십시오</a:t>
            </a:r>
          </a:p>
        </p:txBody>
      </p:sp>
      <p:sp>
        <p:nvSpPr>
          <p:cNvPr id="3" name="Date Placeholder 2"/>
          <p:cNvSpPr txBox="1">
            <a:spLocks noGrp="1"/>
          </p:cNvSpPr>
          <p:nvPr>
            <p:ph type="dt" sz="half" idx="10"/>
          </p:nvPr>
        </p:nvSpPr>
        <p:spPr>
          <a:xfrm rot="0">
            <a:off x="628650" y="8474710"/>
            <a:ext cx="2058035" cy="487680"/>
          </a:xfrm>
          <a:prstGeom prst="rect"/>
        </p:spPr>
        <p:txBody>
          <a:bodyPr wrap="square" lIns="91440" tIns="45720" rIns="91440" bIns="45720" numCol="1" vert="horz" anchor="ctr">
            <a:noAutofit/>
          </a:bodyPr>
          <a:lstStyle/>
          <a:p>
            <a:pPr marL="0" indent="0" latinLnBrk="0">
              <a:buFontTx/>
              <a:buNone/>
            </a:pPr>
            <a:fld id="{B9320F77-B9A0-41C5-862A-B4B631284C64}" type="datetime1">
              <a:rPr lang="ko-KR" altLang="en-US" sz="1200"/>
              <a:t>2023-09-15</a:t>
            </a:fld>
            <a:endParaRPr lang="ko-KR" altLang="en-US" sz="1200"/>
          </a:p>
        </p:txBody>
      </p:sp>
      <p:sp>
        <p:nvSpPr>
          <p:cNvPr id="4" name="Footer Placeholder 3"/>
          <p:cNvSpPr txBox="1">
            <a:spLocks noGrp="1"/>
          </p:cNvSpPr>
          <p:nvPr>
            <p:ph type="ftr" sz="quarter" idx="11"/>
          </p:nvPr>
        </p:nvSpPr>
        <p:spPr>
          <a:xfrm rot="0">
            <a:off x="3028950" y="8474710"/>
            <a:ext cx="3086735" cy="487680"/>
          </a:xfrm>
          <a:prstGeom prst="rect"/>
        </p:spPr>
        <p:txBody>
          <a:bodyPr wrap="square" lIns="91440" tIns="45720" rIns="91440" bIns="45720" numCol="1" vert="horz" anchor="ctr">
            <a:noAutofit/>
          </a:bodyPr>
          <a:lstStyle/>
          <a:p>
            <a:pPr marL="0" indent="0" latinLnBrk="0">
              <a:buFontTx/>
              <a:buNone/>
            </a:pPr>
            <a:endParaRPr lang="ko-KR" altLang="en-US" sz="1200"/>
          </a:p>
        </p:txBody>
      </p:sp>
      <p:sp>
        <p:nvSpPr>
          <p:cNvPr id="5" name="Slide Number Placeholder 4"/>
          <p:cNvSpPr txBox="1">
            <a:spLocks noGrp="1"/>
          </p:cNvSpPr>
          <p:nvPr>
            <p:ph type="sldNum" sz="quarter" idx="12"/>
          </p:nvPr>
        </p:nvSpPr>
        <p:spPr>
          <a:xfrm rot="0">
            <a:off x="6457950" y="8474710"/>
            <a:ext cx="2058035" cy="487680"/>
          </a:xfrm>
          <a:prstGeom prst="rect"/>
        </p:spPr>
        <p:txBody>
          <a:bodyPr wrap="square" lIns="91440" tIns="45720" rIns="91440" bIns="45720" numCol="1" vert="horz" anchor="ctr">
            <a:noAutofit/>
          </a:bodyPr>
          <a:lstStyle/>
          <a:p>
            <a:pPr marL="0" indent="0" latinLnBrk="0">
              <a:buFontTx/>
              <a:buNone/>
            </a:pPr>
            <a:fld id="{B9320F77-B9A0-41C5-862A-B4B631284C64}" type="slidenum">
              <a:rPr lang="ko-KR" altLang="en-US" sz="1200"/>
              <a:t>‹#›</a:t>
            </a:fld>
            <a:endParaRPr lang="ko-KR" altLang="en-US" sz="120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"/>
    </mc:Choice>
    <mc:Fallback>
      <p:transition spd="slow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type="blank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 txBox="1">
            <a:spLocks noGrp="1"/>
          </p:cNvSpPr>
          <p:nvPr>
            <p:ph type="dt" sz="half" idx="10"/>
          </p:nvPr>
        </p:nvSpPr>
        <p:spPr>
          <a:xfrm rot="0">
            <a:off x="628650" y="8474710"/>
            <a:ext cx="2058035" cy="487680"/>
          </a:xfrm>
          <a:prstGeom prst="rect"/>
        </p:spPr>
        <p:txBody>
          <a:bodyPr wrap="square" lIns="91440" tIns="45720" rIns="91440" bIns="45720" numCol="1" vert="horz" anchor="ctr">
            <a:noAutofit/>
          </a:bodyPr>
          <a:lstStyle/>
          <a:p>
            <a:pPr marL="0" indent="0" latinLnBrk="0">
              <a:buFontTx/>
              <a:buNone/>
            </a:pPr>
            <a:fld id="{B9320F77-B9A0-41C5-862A-B4B631284C64}" type="datetime1">
              <a:rPr lang="ko-KR" altLang="en-US" sz="1200"/>
              <a:t>2023-09-15</a:t>
            </a:fld>
            <a:endParaRPr lang="ko-KR" altLang="en-US" sz="1200"/>
          </a:p>
        </p:txBody>
      </p:sp>
      <p:sp>
        <p:nvSpPr>
          <p:cNvPr id="3" name="Footer Placeholder 2"/>
          <p:cNvSpPr txBox="1">
            <a:spLocks noGrp="1"/>
          </p:cNvSpPr>
          <p:nvPr>
            <p:ph type="ftr" sz="quarter" idx="11"/>
          </p:nvPr>
        </p:nvSpPr>
        <p:spPr>
          <a:xfrm rot="0">
            <a:off x="3028950" y="8474710"/>
            <a:ext cx="3086735" cy="487680"/>
          </a:xfrm>
          <a:prstGeom prst="rect"/>
        </p:spPr>
        <p:txBody>
          <a:bodyPr wrap="square" lIns="91440" tIns="45720" rIns="91440" bIns="45720" numCol="1" vert="horz" anchor="ctr">
            <a:noAutofit/>
          </a:bodyPr>
          <a:lstStyle/>
          <a:p>
            <a:pPr marL="0" indent="0" latinLnBrk="0">
              <a:buFontTx/>
              <a:buNone/>
            </a:pPr>
            <a:endParaRPr lang="ko-KR" altLang="en-US" sz="1200"/>
          </a:p>
        </p:txBody>
      </p:sp>
      <p:sp>
        <p:nvSpPr>
          <p:cNvPr id="4" name="Slide Number Placeholder 3"/>
          <p:cNvSpPr txBox="1">
            <a:spLocks noGrp="1"/>
          </p:cNvSpPr>
          <p:nvPr>
            <p:ph type="sldNum" sz="quarter" idx="12"/>
          </p:nvPr>
        </p:nvSpPr>
        <p:spPr>
          <a:xfrm rot="0">
            <a:off x="6457950" y="8474710"/>
            <a:ext cx="2058035" cy="487680"/>
          </a:xfrm>
          <a:prstGeom prst="rect"/>
        </p:spPr>
        <p:txBody>
          <a:bodyPr wrap="square" lIns="91440" tIns="45720" rIns="91440" bIns="45720" numCol="1" vert="horz" anchor="ctr">
            <a:noAutofit/>
          </a:bodyPr>
          <a:lstStyle/>
          <a:p>
            <a:pPr marL="0" indent="0" latinLnBrk="0">
              <a:buFontTx/>
              <a:buNone/>
            </a:pPr>
            <a:fld id="{B9320F77-B9A0-41C5-862A-B4B631284C64}" type="slidenum">
              <a:rPr lang="ko-KR" altLang="en-US" sz="1200"/>
              <a:t>‹#›</a:t>
            </a:fld>
            <a:endParaRPr lang="ko-KR" altLang="en-US" sz="120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"/>
    </mc:Choice>
    <mc:Fallback>
      <p:transition spd="slow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type="objTx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 rot="0">
            <a:off x="629920" y="609600"/>
            <a:ext cx="2949575" cy="2134235"/>
          </a:xfrm>
          <a:prstGeom prst="rect"/>
        </p:spPr>
        <p:txBody>
          <a:bodyPr wrap="square" lIns="91440" tIns="45720" rIns="91440" bIns="45720" numCol="1" vert="horz" anchor="b">
            <a:normAutofit fontScale="100000" lnSpcReduction="0"/>
          </a:bodyPr>
          <a:lstStyle>
            <a:lvl1pPr marL="0" indent="0" latinLnBrk="0">
              <a:buFontTx/>
              <a:buNone/>
              <a:defRPr lang="en-GB" altLang="en-US" sz="3200"/>
            </a:lvl1pPr>
          </a:lstStyle>
          <a:p>
            <a:pPr marL="0" indent="0" latinLnBrk="0">
              <a:buFontTx/>
              <a:buNone/>
            </a:pPr>
            <a:r>
              <a:rPr lang="ko-KR" altLang="en-US"/>
              <a:t>제목을 입력하십시오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type="obj" idx="1"/>
          </p:nvPr>
        </p:nvSpPr>
        <p:spPr>
          <a:xfrm rot="0">
            <a:off x="3887470" y="1316355"/>
            <a:ext cx="4629785" cy="6498590"/>
          </a:xfrm>
          <a:prstGeom prst="rect"/>
        </p:spPr>
        <p:txBody>
          <a:bodyPr wrap="square" lIns="91440" tIns="45720" rIns="91440" bIns="45720" numCol="1" vert="horz" anchor="t">
            <a:normAutofit fontScale="100000" lnSpcReduction="0"/>
          </a:bodyPr>
          <a:lstStyle>
            <a:lvl1pPr marL="0" indent="0" latinLnBrk="0">
              <a:buFontTx/>
              <a:buNone/>
              <a:defRPr lang="en-GB" altLang="en-US" sz="3200"/>
            </a:lvl1pPr>
            <a:lvl2pPr marL="0" indent="0" latinLnBrk="0" lvl="1">
              <a:buFontTx/>
              <a:buNone/>
              <a:defRPr lang="en-GB" altLang="en-US" sz="2800"/>
            </a:lvl2pPr>
            <a:lvl3pPr marL="0" indent="0" latinLnBrk="0" lvl="2">
              <a:buFontTx/>
              <a:buNone/>
              <a:defRPr lang="en-GB" altLang="en-US" sz="2400"/>
            </a:lvl3pPr>
            <a:lvl4pPr marL="0" indent="0" latinLnBrk="0" lvl="3">
              <a:buFontTx/>
              <a:buNone/>
              <a:defRPr lang="en-GB" altLang="en-US" sz="2000"/>
            </a:lvl4pPr>
            <a:lvl5pPr marL="0" indent="0" latinLnBrk="0" lvl="4">
              <a:buFontTx/>
              <a:buNone/>
              <a:defRPr lang="en-GB" altLang="en-US" sz="2000"/>
            </a:lvl5pPr>
            <a:lvl6pPr marL="0" indent="0" latinLnBrk="0" lvl="5">
              <a:buFontTx/>
              <a:buNone/>
              <a:defRPr lang="en-GB" altLang="en-US" sz="2000"/>
            </a:lvl6pPr>
            <a:lvl7pPr marL="0" indent="0" latinLnBrk="0" lvl="6">
              <a:buFontTx/>
              <a:buNone/>
              <a:defRPr lang="en-GB" altLang="en-US" sz="2000"/>
            </a:lvl7pPr>
            <a:lvl8pPr marL="0" indent="0" latinLnBrk="0" lvl="7">
              <a:buFontTx/>
              <a:buNone/>
              <a:defRPr lang="en-GB" altLang="en-US" sz="2000"/>
            </a:lvl8pPr>
            <a:lvl9pPr marL="0" indent="0" latinLnBrk="0" lvl="8">
              <a:buFontTx/>
              <a:buNone/>
              <a:defRPr lang="en-GB" altLang="en-US" sz="2000"/>
            </a:lvl9pPr>
          </a:lstStyle>
          <a:p>
            <a:pPr marL="228600" indent="-228600" latinLnBrk="0">
              <a:buFont typeface="Arial"/>
              <a:buChar char="•"/>
            </a:pPr>
            <a:r>
              <a:rPr lang="ko-KR" altLang="en-US"/>
              <a:t>텍스트를 입력하십시오</a:t>
            </a:r>
          </a:p>
          <a:p>
            <a:pPr marL="685800" indent="-228600" latinLnBrk="0" lvl="1">
              <a:buFont typeface="Arial"/>
              <a:buChar char="•"/>
            </a:pPr>
            <a:r>
              <a:rPr lang="ko-KR" altLang="en-US"/>
              <a:t>둘째 수준</a:t>
            </a:r>
          </a:p>
          <a:p>
            <a:pPr marL="1143000" indent="-228600" latinLnBrk="0" lvl="2">
              <a:buFont typeface="Arial"/>
              <a:buChar char="•"/>
            </a:pPr>
            <a:r>
              <a:rPr lang="ko-KR" altLang="en-US"/>
              <a:t>셋째 수준</a:t>
            </a:r>
          </a:p>
          <a:p>
            <a:pPr marL="1600200" indent="-228600" latinLnBrk="0" lvl="3">
              <a:buFont typeface="Arial"/>
              <a:buChar char="•"/>
            </a:pPr>
            <a:r>
              <a:rPr lang="ko-KR" altLang="en-US"/>
              <a:t>넷째 수준</a:t>
            </a:r>
          </a:p>
          <a:p>
            <a:pPr marL="2057400" indent="-228600" latinLnBrk="0" lvl="4">
              <a:buFont typeface="Arial"/>
              <a:buChar char="•"/>
            </a:pPr>
            <a:r>
              <a:rPr lang="ko-KR" altLang="en-US"/>
              <a:t>다섯째 수준</a:t>
            </a:r>
          </a:p>
        </p:txBody>
      </p:sp>
      <p:sp>
        <p:nvSpPr>
          <p:cNvPr id="4" name="Text Placeholder 3"/>
          <p:cNvSpPr txBox="1">
            <a:spLocks noGrp="1"/>
          </p:cNvSpPr>
          <p:nvPr>
            <p:ph type="body" sz="half" idx="2"/>
          </p:nvPr>
        </p:nvSpPr>
        <p:spPr>
          <a:xfrm rot="0">
            <a:off x="629920" y="2743200"/>
            <a:ext cx="2949575" cy="5083175"/>
          </a:xfrm>
          <a:prstGeom prst="rect"/>
        </p:spPr>
        <p:txBody>
          <a:bodyPr wrap="square" lIns="91440" tIns="45720" rIns="91440" bIns="45720" numCol="1" vert="horz" anchor="t">
            <a:normAutofit fontScale="100000" lnSpcReduction="0"/>
          </a:bodyPr>
          <a:lstStyle>
            <a:lvl1pPr marL="0" indent="0" latinLnBrk="0">
              <a:buFontTx/>
              <a:buNone/>
              <a:defRPr lang="en-GB" altLang="en-US" sz="1600"/>
            </a:lvl1pPr>
            <a:lvl2pPr marL="457200" indent="0" latinLnBrk="0" lvl="1">
              <a:buFontTx/>
              <a:buNone/>
              <a:defRPr lang="en-GB" altLang="en-US" sz="1400"/>
            </a:lvl2pPr>
            <a:lvl3pPr marL="914400" indent="0" latinLnBrk="0" lvl="2">
              <a:buFontTx/>
              <a:buNone/>
              <a:defRPr lang="en-GB" altLang="en-US" sz="1200"/>
            </a:lvl3pPr>
            <a:lvl4pPr marL="1371600" indent="0" latinLnBrk="0" lvl="3">
              <a:buFontTx/>
              <a:buNone/>
              <a:defRPr lang="en-GB" altLang="en-US" sz="1000"/>
            </a:lvl4pPr>
            <a:lvl5pPr marL="1828800" indent="0" latinLnBrk="0" lvl="4">
              <a:buFontTx/>
              <a:buNone/>
              <a:defRPr lang="en-GB" altLang="en-US" sz="1000"/>
            </a:lvl5pPr>
            <a:lvl6pPr marL="2286000" indent="0" latinLnBrk="0" lvl="5">
              <a:buFontTx/>
              <a:buNone/>
              <a:defRPr lang="en-GB" altLang="en-US" sz="1000"/>
            </a:lvl6pPr>
            <a:lvl7pPr marL="2743200" indent="0" latinLnBrk="0" lvl="6">
              <a:buFontTx/>
              <a:buNone/>
              <a:defRPr lang="en-GB" altLang="en-US" sz="1000"/>
            </a:lvl7pPr>
            <a:lvl8pPr marL="3200400" indent="0" latinLnBrk="0" lvl="7">
              <a:buFontTx/>
              <a:buNone/>
              <a:defRPr lang="en-GB" altLang="en-US" sz="1000"/>
            </a:lvl8pPr>
            <a:lvl9pPr marL="3657600" indent="0" latinLnBrk="0" lvl="8">
              <a:buFontTx/>
              <a:buNone/>
              <a:defRPr lang="en-GB" altLang="en-US" sz="1000"/>
            </a:lvl9pPr>
          </a:lstStyle>
          <a:p>
            <a:pPr marL="0" indent="0" latinLnBrk="0">
              <a:buFontTx/>
              <a:buNone/>
            </a:pPr>
            <a:r>
              <a:rPr lang="ko-KR" altLang="en-US"/>
              <a:t>텍스트를 입력하십시오</a:t>
            </a:r>
          </a:p>
        </p:txBody>
      </p:sp>
      <p:sp>
        <p:nvSpPr>
          <p:cNvPr id="5" name="Date Placeholder 4"/>
          <p:cNvSpPr txBox="1">
            <a:spLocks noGrp="1"/>
          </p:cNvSpPr>
          <p:nvPr>
            <p:ph type="dt" sz="half" idx="10"/>
          </p:nvPr>
        </p:nvSpPr>
        <p:spPr>
          <a:xfrm rot="0">
            <a:off x="628650" y="8474710"/>
            <a:ext cx="2058035" cy="487680"/>
          </a:xfrm>
          <a:prstGeom prst="rect"/>
        </p:spPr>
        <p:txBody>
          <a:bodyPr wrap="square" lIns="91440" tIns="45720" rIns="91440" bIns="45720" numCol="1" vert="horz" anchor="ctr">
            <a:noAutofit/>
          </a:bodyPr>
          <a:lstStyle/>
          <a:p>
            <a:pPr marL="0" indent="0" latinLnBrk="0">
              <a:buFontTx/>
              <a:buNone/>
            </a:pPr>
            <a:fld id="{B9320F77-B9A0-41C5-862A-B4B631284C64}" type="datetime1">
              <a:rPr lang="ko-KR" altLang="en-US" sz="1200"/>
              <a:t>2023-09-15</a:t>
            </a:fld>
            <a:endParaRPr lang="ko-KR" altLang="en-US" sz="1200"/>
          </a:p>
        </p:txBody>
      </p:sp>
      <p:sp>
        <p:nvSpPr>
          <p:cNvPr id="6" name="Footer Placeholder 5"/>
          <p:cNvSpPr txBox="1">
            <a:spLocks noGrp="1"/>
          </p:cNvSpPr>
          <p:nvPr>
            <p:ph type="ftr" sz="quarter" idx="11"/>
          </p:nvPr>
        </p:nvSpPr>
        <p:spPr>
          <a:xfrm rot="0">
            <a:off x="3028950" y="8474710"/>
            <a:ext cx="3086735" cy="487680"/>
          </a:xfrm>
          <a:prstGeom prst="rect"/>
        </p:spPr>
        <p:txBody>
          <a:bodyPr wrap="square" lIns="91440" tIns="45720" rIns="91440" bIns="45720" numCol="1" vert="horz" anchor="ctr">
            <a:noAutofit/>
          </a:bodyPr>
          <a:lstStyle/>
          <a:p>
            <a:pPr marL="0" indent="0" latinLnBrk="0">
              <a:buFontTx/>
              <a:buNone/>
            </a:pPr>
            <a:endParaRPr lang="ko-KR" altLang="en-US" sz="1200"/>
          </a:p>
        </p:txBody>
      </p:sp>
      <p:sp>
        <p:nvSpPr>
          <p:cNvPr id="7" name="Slide Number Placeholder 6"/>
          <p:cNvSpPr txBox="1">
            <a:spLocks noGrp="1"/>
          </p:cNvSpPr>
          <p:nvPr>
            <p:ph type="sldNum" sz="quarter" idx="12"/>
          </p:nvPr>
        </p:nvSpPr>
        <p:spPr>
          <a:xfrm rot="0">
            <a:off x="6457950" y="8474710"/>
            <a:ext cx="2058035" cy="487680"/>
          </a:xfrm>
          <a:prstGeom prst="rect"/>
        </p:spPr>
        <p:txBody>
          <a:bodyPr wrap="square" lIns="91440" tIns="45720" rIns="91440" bIns="45720" numCol="1" vert="horz" anchor="ctr">
            <a:noAutofit/>
          </a:bodyPr>
          <a:lstStyle/>
          <a:p>
            <a:pPr marL="0" indent="0" latinLnBrk="0">
              <a:buFontTx/>
              <a:buNone/>
            </a:pPr>
            <a:fld id="{B9320F77-B9A0-41C5-862A-B4B631284C64}" type="slidenum">
              <a:rPr lang="ko-KR" altLang="en-US" sz="1200"/>
              <a:t>‹#›</a:t>
            </a:fld>
            <a:endParaRPr lang="ko-KR" altLang="en-US" sz="120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"/>
    </mc:Choice>
    <mc:Fallback>
      <p:transition spd="slow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type="picTx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 rot="0">
            <a:off x="629920" y="609600"/>
            <a:ext cx="2949575" cy="2134235"/>
          </a:xfrm>
          <a:prstGeom prst="rect"/>
        </p:spPr>
        <p:txBody>
          <a:bodyPr wrap="square" lIns="91440" tIns="45720" rIns="91440" bIns="45720" numCol="1" vert="horz" anchor="b">
            <a:normAutofit fontScale="100000" lnSpcReduction="0"/>
          </a:bodyPr>
          <a:lstStyle>
            <a:lvl1pPr marL="0" indent="0" latinLnBrk="0">
              <a:buFontTx/>
              <a:buNone/>
              <a:defRPr lang="en-GB" altLang="en-US" sz="3200"/>
            </a:lvl1pPr>
          </a:lstStyle>
          <a:p>
            <a:pPr marL="0" indent="0" latinLnBrk="0">
              <a:buFontTx/>
              <a:buNone/>
            </a:pPr>
            <a:r>
              <a:rPr lang="ko-KR" altLang="en-US"/>
              <a:t>제목을 입력하십시오</a:t>
            </a:r>
          </a:p>
        </p:txBody>
      </p:sp>
      <p:sp>
        <p:nvSpPr>
          <p:cNvPr id="3" name="Picture Placeholder 2"/>
          <p:cNvSpPr txBox="1">
            <a:spLocks noChangeAspect="1" noGrp="1"/>
          </p:cNvSpPr>
          <p:nvPr>
            <p:ph type="pic" idx="1"/>
          </p:nvPr>
        </p:nvSpPr>
        <p:spPr>
          <a:xfrm rot="0">
            <a:off x="3887470" y="1316355"/>
            <a:ext cx="4629785" cy="6498590"/>
          </a:xfrm>
          <a:prstGeom prst="rect"/>
        </p:spPr>
      </p:sp>
      <p:sp>
        <p:nvSpPr>
          <p:cNvPr id="4" name="Text Placeholder 3"/>
          <p:cNvSpPr txBox="1">
            <a:spLocks noGrp="1"/>
          </p:cNvSpPr>
          <p:nvPr>
            <p:ph type="body" sz="half" idx="2"/>
          </p:nvPr>
        </p:nvSpPr>
        <p:spPr>
          <a:xfrm rot="0">
            <a:off x="629920" y="2743200"/>
            <a:ext cx="2949575" cy="5083175"/>
          </a:xfrm>
          <a:prstGeom prst="rect"/>
        </p:spPr>
        <p:txBody>
          <a:bodyPr wrap="square" lIns="91440" tIns="45720" rIns="91440" bIns="45720" numCol="1" vert="horz" anchor="t">
            <a:normAutofit fontScale="100000" lnSpcReduction="0"/>
          </a:bodyPr>
          <a:lstStyle>
            <a:lvl1pPr marL="0" indent="0" latinLnBrk="0">
              <a:buFontTx/>
              <a:buNone/>
              <a:defRPr lang="en-GB" altLang="en-US" sz="1600"/>
            </a:lvl1pPr>
            <a:lvl2pPr marL="457200" indent="0" latinLnBrk="0" lvl="1">
              <a:buFontTx/>
              <a:buNone/>
              <a:defRPr lang="en-GB" altLang="en-US" sz="1400"/>
            </a:lvl2pPr>
            <a:lvl3pPr marL="914400" indent="0" latinLnBrk="0" lvl="2">
              <a:buFontTx/>
              <a:buNone/>
              <a:defRPr lang="en-GB" altLang="en-US" sz="1200"/>
            </a:lvl3pPr>
            <a:lvl4pPr marL="1371600" indent="0" latinLnBrk="0" lvl="3">
              <a:buFontTx/>
              <a:buNone/>
              <a:defRPr lang="en-GB" altLang="en-US" sz="1000"/>
            </a:lvl4pPr>
            <a:lvl5pPr marL="1828800" indent="0" latinLnBrk="0" lvl="4">
              <a:buFontTx/>
              <a:buNone/>
              <a:defRPr lang="en-GB" altLang="en-US" sz="1000"/>
            </a:lvl5pPr>
            <a:lvl6pPr marL="2286000" indent="0" latinLnBrk="0" lvl="5">
              <a:buFontTx/>
              <a:buNone/>
              <a:defRPr lang="en-GB" altLang="en-US" sz="1000"/>
            </a:lvl6pPr>
            <a:lvl7pPr marL="2743200" indent="0" latinLnBrk="0" lvl="6">
              <a:buFontTx/>
              <a:buNone/>
              <a:defRPr lang="en-GB" altLang="en-US" sz="1000"/>
            </a:lvl7pPr>
            <a:lvl8pPr marL="3200400" indent="0" latinLnBrk="0" lvl="7">
              <a:buFontTx/>
              <a:buNone/>
              <a:defRPr lang="en-GB" altLang="en-US" sz="1000"/>
            </a:lvl8pPr>
            <a:lvl9pPr marL="3657600" indent="0" latinLnBrk="0" lvl="8">
              <a:buFontTx/>
              <a:buNone/>
              <a:defRPr lang="en-GB" altLang="en-US" sz="1000"/>
            </a:lvl9pPr>
          </a:lstStyle>
          <a:p>
            <a:pPr marL="0" indent="0" latinLnBrk="0">
              <a:buFontTx/>
              <a:buNone/>
            </a:pPr>
            <a:r>
              <a:rPr lang="ko-KR" altLang="en-US"/>
              <a:t>텍스트를 입력하십시오</a:t>
            </a:r>
          </a:p>
        </p:txBody>
      </p:sp>
      <p:sp>
        <p:nvSpPr>
          <p:cNvPr id="5" name="Date Placeholder 4"/>
          <p:cNvSpPr txBox="1">
            <a:spLocks noGrp="1"/>
          </p:cNvSpPr>
          <p:nvPr>
            <p:ph type="dt" sz="half" idx="10"/>
          </p:nvPr>
        </p:nvSpPr>
        <p:spPr>
          <a:xfrm rot="0">
            <a:off x="628650" y="8474710"/>
            <a:ext cx="2058035" cy="487680"/>
          </a:xfrm>
          <a:prstGeom prst="rect"/>
        </p:spPr>
        <p:txBody>
          <a:bodyPr wrap="square" lIns="91440" tIns="45720" rIns="91440" bIns="45720" numCol="1" vert="horz" anchor="ctr">
            <a:noAutofit/>
          </a:bodyPr>
          <a:lstStyle/>
          <a:p>
            <a:pPr marL="0" indent="0" latinLnBrk="0">
              <a:buFontTx/>
              <a:buNone/>
            </a:pPr>
            <a:fld id="{B9320F77-B9A0-41C5-862A-B4B631284C64}" type="datetime1">
              <a:rPr lang="ko-KR" altLang="en-US" sz="1200"/>
              <a:t>2023-09-15</a:t>
            </a:fld>
            <a:endParaRPr lang="ko-KR" altLang="en-US" sz="1200"/>
          </a:p>
        </p:txBody>
      </p:sp>
      <p:sp>
        <p:nvSpPr>
          <p:cNvPr id="6" name="Footer Placeholder 5"/>
          <p:cNvSpPr txBox="1">
            <a:spLocks noGrp="1"/>
          </p:cNvSpPr>
          <p:nvPr>
            <p:ph type="ftr" sz="quarter" idx="11"/>
          </p:nvPr>
        </p:nvSpPr>
        <p:spPr>
          <a:xfrm rot="0">
            <a:off x="3028950" y="8474710"/>
            <a:ext cx="3086735" cy="487680"/>
          </a:xfrm>
          <a:prstGeom prst="rect"/>
        </p:spPr>
        <p:txBody>
          <a:bodyPr wrap="square" lIns="91440" tIns="45720" rIns="91440" bIns="45720" numCol="1" vert="horz" anchor="ctr">
            <a:noAutofit/>
          </a:bodyPr>
          <a:lstStyle/>
          <a:p>
            <a:pPr marL="0" indent="0" latinLnBrk="0">
              <a:buFontTx/>
              <a:buNone/>
            </a:pPr>
            <a:endParaRPr lang="ko-KR" altLang="en-US" sz="1200"/>
          </a:p>
        </p:txBody>
      </p:sp>
      <p:sp>
        <p:nvSpPr>
          <p:cNvPr id="7" name="Slide Number Placeholder 6"/>
          <p:cNvSpPr txBox="1">
            <a:spLocks noGrp="1"/>
          </p:cNvSpPr>
          <p:nvPr>
            <p:ph type="sldNum" sz="quarter" idx="12"/>
          </p:nvPr>
        </p:nvSpPr>
        <p:spPr>
          <a:xfrm rot="0">
            <a:off x="6457950" y="8474710"/>
            <a:ext cx="2058035" cy="487680"/>
          </a:xfrm>
          <a:prstGeom prst="rect"/>
        </p:spPr>
        <p:txBody>
          <a:bodyPr wrap="square" lIns="91440" tIns="45720" rIns="91440" bIns="45720" numCol="1" vert="horz" anchor="ctr">
            <a:noAutofit/>
          </a:bodyPr>
          <a:lstStyle/>
          <a:p>
            <a:pPr marL="0" indent="0" latinLnBrk="0">
              <a:buFontTx/>
              <a:buNone/>
            </a:pPr>
            <a:fld id="{B9320F77-B9A0-41C5-862A-B4B631284C64}" type="slidenum">
              <a:rPr lang="ko-KR" altLang="en-US" sz="1200"/>
              <a:t>‹#›</a:t>
            </a:fld>
            <a:endParaRPr lang="ko-KR" altLang="en-US" sz="120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"/>
    </mc:Choice>
    <mc:Fallback>
      <p:transition spd="slow"/>
    </mc:Fallback>
  </mc:AlternateContent>
</p:sldLayout>
</file>

<file path=ppt/slideMasters/_rels/slideMaster1.xml.rels><?xml version="1.0" encoding="UTF-8"?>
<Relationships xmlns="http://schemas.openxmlformats.org/package/2006/relationships"><Relationship Id="rId1" Type="http://schemas.openxmlformats.org/officeDocument/2006/relationships/slideLayout" Target="../slideLayouts/slideLayout1.xml"></Relationship><Relationship Id="rId2" Type="http://schemas.openxmlformats.org/officeDocument/2006/relationships/slideLayout" Target="../slideLayouts/slideLayout2.xml"></Relationship><Relationship Id="rId3" Type="http://schemas.openxmlformats.org/officeDocument/2006/relationships/slideLayout" Target="../slideLayouts/slideLayout3.xml"></Relationship><Relationship Id="rId4" Type="http://schemas.openxmlformats.org/officeDocument/2006/relationships/slideLayout" Target="../slideLayouts/slideLayout4.xml"></Relationship><Relationship Id="rId5" Type="http://schemas.openxmlformats.org/officeDocument/2006/relationships/slideLayout" Target="../slideLayouts/slideLayout5.xml"></Relationship><Relationship Id="rId6" Type="http://schemas.openxmlformats.org/officeDocument/2006/relationships/slideLayout" Target="../slideLayouts/slideLayout6.xml"></Relationship><Relationship Id="rId7" Type="http://schemas.openxmlformats.org/officeDocument/2006/relationships/slideLayout" Target="../slideLayouts/slideLayout7.xml"></Relationship><Relationship Id="rId8" Type="http://schemas.openxmlformats.org/officeDocument/2006/relationships/slideLayout" Target="../slideLayouts/slideLayout8.xml"></Relationship><Relationship Id="rId9" Type="http://schemas.openxmlformats.org/officeDocument/2006/relationships/slideLayout" Target="../slideLayouts/slideLayout9.xml"></Relationship><Relationship Id="rId10" Type="http://schemas.openxmlformats.org/officeDocument/2006/relationships/slideLayout" Target="../slideLayouts/slideLayout10.xml"></Relationship><Relationship Id="rId11" Type="http://schemas.openxmlformats.org/officeDocument/2006/relationships/slideLayout" Target="../slideLayouts/slideLayout11.xml"></Relationship><Relationship Id="rId12" Type="http://schemas.openxmlformats.org/officeDocument/2006/relationships/theme" Target="../theme/theme1.xml"></Relationship></Relationships>
</file>

<file path=ppt/slideMasters/_rels/slideMaster2.xml.rels><?xml version="1.0" encoding="UTF-8"?>
<Relationships xmlns="http://schemas.openxmlformats.org/package/2006/relationships"><Relationship Id="rId1" Type="http://schemas.openxmlformats.org/officeDocument/2006/relationships/slideLayout" Target="../slideLayouts/slideLayout12.xml"></Relationship><Relationship Id="rId2" Type="http://schemas.openxmlformats.org/officeDocument/2006/relationships/slideLayout" Target="../slideLayouts/slideLayout13.xml"></Relationship><Relationship Id="rId3" Type="http://schemas.openxmlformats.org/officeDocument/2006/relationships/slideLayout" Target="../slideLayouts/slideLayout14.xml"></Relationship><Relationship Id="rId4" Type="http://schemas.openxmlformats.org/officeDocument/2006/relationships/slideLayout" Target="../slideLayouts/slideLayout15.xml"></Relationship><Relationship Id="rId5" Type="http://schemas.openxmlformats.org/officeDocument/2006/relationships/slideLayout" Target="../slideLayouts/slideLayout16.xml"></Relationship><Relationship Id="rId6" Type="http://schemas.openxmlformats.org/officeDocument/2006/relationships/slideLayout" Target="../slideLayouts/slideLayout17.xml"></Relationship><Relationship Id="rId7" Type="http://schemas.openxmlformats.org/officeDocument/2006/relationships/slideLayout" Target="../slideLayouts/slideLayout18.xml"></Relationship><Relationship Id="rId8" Type="http://schemas.openxmlformats.org/officeDocument/2006/relationships/slideLayout" Target="../slideLayouts/slideLayout19.xml"></Relationship><Relationship Id="rId9" Type="http://schemas.openxmlformats.org/officeDocument/2006/relationships/slideLayout" Target="../slideLayouts/slideLayout20.xml"></Relationship><Relationship Id="rId10" Type="http://schemas.openxmlformats.org/officeDocument/2006/relationships/slideLayout" Target="../slideLayouts/slideLayout21.xml"></Relationship><Relationship Id="rId11" Type="http://schemas.openxmlformats.org/officeDocument/2006/relationships/slideLayout" Target="../slideLayouts/slideLayout22.xml"></Relationship><Relationship Id="rId12" Type="http://schemas.openxmlformats.org/officeDocument/2006/relationships/theme" Target="../theme/theme2.xml"></Relationship></Relationships>
</file>

<file path=ppt/slideMasters/_rels/slideMaster3.xml.rels><?xml version="1.0" encoding="UTF-8"?>
<Relationships xmlns="http://schemas.openxmlformats.org/package/2006/relationships"><Relationship Id="rId1" Type="http://schemas.openxmlformats.org/officeDocument/2006/relationships/slideLayout" Target="../slideLayouts/slideLayout23.xml"></Relationship><Relationship Id="rId2" Type="http://schemas.openxmlformats.org/officeDocument/2006/relationships/slideLayout" Target="../slideLayouts/slideLayout24.xml"></Relationship><Relationship Id="rId3" Type="http://schemas.openxmlformats.org/officeDocument/2006/relationships/slideLayout" Target="../slideLayouts/slideLayout25.xml"></Relationship><Relationship Id="rId4" Type="http://schemas.openxmlformats.org/officeDocument/2006/relationships/slideLayout" Target="../slideLayouts/slideLayout26.xml"></Relationship><Relationship Id="rId5" Type="http://schemas.openxmlformats.org/officeDocument/2006/relationships/slideLayout" Target="../slideLayouts/slideLayout27.xml"></Relationship><Relationship Id="rId6" Type="http://schemas.openxmlformats.org/officeDocument/2006/relationships/slideLayout" Target="../slideLayouts/slideLayout28.xml"></Relationship><Relationship Id="rId7" Type="http://schemas.openxmlformats.org/officeDocument/2006/relationships/slideLayout" Target="../slideLayouts/slideLayout29.xml"></Relationship><Relationship Id="rId8" Type="http://schemas.openxmlformats.org/officeDocument/2006/relationships/slideLayout" Target="../slideLayouts/slideLayout30.xml"></Relationship><Relationship Id="rId9" Type="http://schemas.openxmlformats.org/officeDocument/2006/relationships/slideLayout" Target="../slideLayouts/slideLayout31.xml"></Relationship><Relationship Id="rId10" Type="http://schemas.openxmlformats.org/officeDocument/2006/relationships/slideLayout" Target="../slideLayouts/slideLayout32.xml"></Relationship><Relationship Id="rId11" Type="http://schemas.openxmlformats.org/officeDocument/2006/relationships/slideLayout" Target="../slideLayouts/slideLayout33.xml"></Relationship><Relationship Id="rId12" Type="http://schemas.openxmlformats.org/officeDocument/2006/relationships/theme" Target="../theme/theme3.xml"></Relationship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>
  <p:cSld>
    <p:bg>
      <p:bgPr>
        <a:solidFill>
          <a:srgbClr val="F8F8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 txBox="1">
            <a:spLocks noGrp="1"/>
          </p:cNvSpPr>
          <p:nvPr>
            <p:ph type="title"/>
          </p:nvPr>
        </p:nvSpPr>
        <p:spPr>
          <a:xfrm rot="0">
            <a:off x="628650" y="486410"/>
            <a:ext cx="7887335" cy="1768475"/>
          </a:xfrm>
          <a:prstGeom prst="rect"/>
        </p:spPr>
        <p:txBody>
          <a:bodyPr wrap="square" lIns="91440" tIns="45720" rIns="91440" bIns="45720" numCol="1" vert="horz" anchor="ctr">
            <a:normAutofit fontScale="100000" lnSpcReduction="0"/>
          </a:bodyPr>
          <a:lstStyle/>
          <a:p>
            <a:pPr marL="0" indent="0" latinLnBrk="0">
              <a:buFontTx/>
              <a:buNone/>
            </a:pPr>
            <a:r>
              <a:rPr lang="ko-KR" altLang="en-US"/>
              <a:t>마스터 제목 스타일 편집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 rot="0">
            <a:off x="628650" y="2433955"/>
            <a:ext cx="7887335" cy="5802630"/>
          </a:xfrm>
          <a:prstGeom prst="rect"/>
        </p:spPr>
        <p:txBody>
          <a:bodyPr wrap="square" lIns="91440" tIns="45720" rIns="91440" bIns="45720" numCol="1" vert="horz" anchor="t">
            <a:normAutofit fontScale="100000" lnSpcReduction="0"/>
          </a:bodyPr>
          <a:lstStyle/>
          <a:p>
            <a:pPr marL="228600" indent="-228600" latinLnBrk="0">
              <a:buFont typeface="Arial"/>
              <a:buChar char="•"/>
            </a:pPr>
            <a:r>
              <a:rPr lang="ko-KR" altLang="en-US"/>
              <a:t>마스터 부제목 스타일 편집</a:t>
            </a:r>
          </a:p>
          <a:p>
            <a:pPr marL="685800" indent="-228600" latinLnBrk="0" lvl="1">
              <a:buFont typeface="Arial"/>
              <a:buChar char="•"/>
            </a:pPr>
            <a:r>
              <a:rPr lang="ko-KR" altLang="en-US"/>
              <a:t>둘째 수준</a:t>
            </a:r>
          </a:p>
          <a:p>
            <a:pPr marL="1143000" indent="-228600" latinLnBrk="0" lvl="2">
              <a:buFont typeface="Arial"/>
              <a:buChar char="•"/>
            </a:pPr>
            <a:r>
              <a:rPr lang="ko-KR" altLang="en-US"/>
              <a:t>셋째 수준</a:t>
            </a:r>
          </a:p>
          <a:p>
            <a:pPr marL="1600200" indent="-228600" latinLnBrk="0" lvl="3">
              <a:buFont typeface="Arial"/>
              <a:buChar char="•"/>
            </a:pPr>
            <a:r>
              <a:rPr lang="ko-KR" altLang="en-US"/>
              <a:t>넷째 수준</a:t>
            </a:r>
          </a:p>
          <a:p>
            <a:pPr marL="2057400" indent="-228600" latinLnBrk="0" lvl="4">
              <a:buFont typeface="Arial"/>
              <a:buChar char="•"/>
            </a:pPr>
            <a:r>
              <a:rPr lang="ko-KR" altLang="en-US"/>
              <a:t>다섯째 수준</a:t>
            </a:r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2"/>
          </p:nvPr>
        </p:nvSpPr>
        <p:spPr>
          <a:xfrm rot="0">
            <a:off x="628650" y="8474710"/>
            <a:ext cx="2058035" cy="487680"/>
          </a:xfrm>
          <a:prstGeom prst="rect"/>
        </p:spPr>
        <p:txBody>
          <a:bodyPr wrap="square" lIns="91440" tIns="45720" rIns="91440" bIns="45720" numCol="1" vert="horz" anchor="ctr">
            <a:noAutofit/>
          </a:bodyPr>
          <a:lstStyle>
            <a:lvl1pPr marL="0" indent="0" algn="l" latinLnBrk="0">
              <a:buFontTx/>
              <a:buNone/>
              <a:defRPr lang="en-GB" altLang="en-US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indent="0" latinLnBrk="0">
              <a:buFontTx/>
              <a:buNone/>
            </a:pPr>
            <a:fld id="{B9320F77-B9A0-41C5-862A-B4B631284C64}" type="datetime1">
              <a:rPr lang="ko-KR" altLang="en-US" sz="1200"/>
              <a:t>2023-09-15</a:t>
            </a:fld>
            <a:endParaRPr lang="ko-KR" altLang="en-US" sz="1200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3"/>
          </p:nvPr>
        </p:nvSpPr>
        <p:spPr>
          <a:xfrm rot="0">
            <a:off x="3028950" y="8474710"/>
            <a:ext cx="3086735" cy="487680"/>
          </a:xfrm>
          <a:prstGeom prst="rect"/>
        </p:spPr>
        <p:txBody>
          <a:bodyPr wrap="square" lIns="91440" tIns="45720" rIns="91440" bIns="45720" numCol="1" vert="horz" anchor="ctr">
            <a:noAutofit/>
          </a:bodyPr>
          <a:lstStyle>
            <a:lvl1pPr marL="0" indent="0" algn="ctr" latinLnBrk="0">
              <a:buFontTx/>
              <a:buNone/>
              <a:defRPr lang="en-GB" altLang="en-US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indent="0" latinLnBrk="0">
              <a:buFontTx/>
              <a:buNone/>
            </a:pPr>
            <a:endParaRPr lang="ko-KR" altLang="en-US" sz="1200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4"/>
          </p:nvPr>
        </p:nvSpPr>
        <p:spPr>
          <a:xfrm rot="0">
            <a:off x="6457950" y="8474710"/>
            <a:ext cx="2058035" cy="487680"/>
          </a:xfrm>
          <a:prstGeom prst="rect"/>
        </p:spPr>
        <p:txBody>
          <a:bodyPr wrap="square" lIns="91440" tIns="45720" rIns="91440" bIns="45720" numCol="1" vert="horz" anchor="ctr">
            <a:noAutofit/>
          </a:bodyPr>
          <a:lstStyle>
            <a:lvl1pPr marL="0" indent="0" algn="r" latinLnBrk="0">
              <a:buFontTx/>
              <a:buNone/>
              <a:defRPr lang="en-GB" altLang="en-US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indent="0" latinLnBrk="0">
              <a:buFontTx/>
              <a:buNone/>
            </a:pPr>
            <a:fld id="{B9320F77-B9A0-41C5-862A-B4B631284C64}" type="slidenum">
              <a:rPr lang="ko-KR" altLang="en-US" sz="1200"/>
              <a:t>‹#›</a:t>
            </a:fld>
            <a:endParaRPr lang="ko-KR" altLang="en-US" sz="120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3" r:id="rId1"/>
    <p:sldLayoutId id="2147483844" r:id="rId2"/>
    <p:sldLayoutId id="2147483845" r:id="rId3"/>
    <p:sldLayoutId id="2147483846" r:id="rId4"/>
    <p:sldLayoutId id="2147483847" r:id="rId5"/>
    <p:sldLayoutId id="2147483848" r:id="rId6"/>
    <p:sldLayoutId id="2147483849" r:id="rId7"/>
    <p:sldLayoutId id="2147483850" r:id="rId8"/>
    <p:sldLayoutId id="2147483851" r:id="rId9"/>
    <p:sldLayoutId id="2147483852" r:id="rId10"/>
    <p:sldLayoutId id="2147483853" r:id="rId11"/>
  </p:sldLayoutIdLst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  <p:txStyles>
    <p:titleStyle>
      <a:lvl1pPr algn="ctr" marL="0" indent="0" defTabSz="914400" latinLnBrk="1">
        <a:buNone/>
        <a:defRPr lang="ko-KR" smtClean="0" sz="4400" baseline="0">
          <a:solidFill>
            <a:schemeClr val="tx1"/>
          </a:solidFill>
          <a:latin typeface="+mn-lt"/>
          <a:ea typeface="+mn-ea"/>
          <a:cs typeface="+mn-cs"/>
        </a:defRPr>
      </a:lvl1pPr>
    </p:titleStyle>
    <p:bodyStyle>
      <a:lvl1pPr algn="l" marL="342900" indent="-342900" defTabSz="914400" latinLnBrk="1">
        <a:spcBef>
          <a:spcPct val="20000"/>
        </a:spcBef>
        <a:buFont typeface="Arial"/>
        <a:buChar char="0"/>
        <a:defRPr lang="ko-KR" smtClean="0" sz="2800" baseline="0">
          <a:solidFill>
            <a:schemeClr val="tx1"/>
          </a:solidFill>
          <a:latin typeface="+mn-lt"/>
          <a:ea typeface="+mn-ea"/>
          <a:cs typeface="+mn-cs"/>
        </a:defRPr>
      </a:lvl1pPr>
      <a:lvl2pPr lvl="1" marL="742950" indent="-285750" defTabSz="914400" latinLnBrk="1">
        <a:buChar char="-"/>
        <a:defRPr lang="ko-KR" smtClean="0" sz="2400"/>
      </a:lvl2pPr>
      <a:lvl3pPr lvl="2" marL="1143000" indent="-228600" defTabSz="914400" latinLnBrk="1">
        <a:buChar char="0"/>
        <a:defRPr lang="ko-KR" smtClean="0" sz="2000"/>
      </a:lvl3pPr>
      <a:lvl4pPr lvl="3" marL="1600200" indent="-228600" defTabSz="914400" latinLnBrk="1">
        <a:buChar char="-"/>
        <a:defRPr lang="ko-KR" smtClean="0" sz="1800"/>
      </a:lvl4pPr>
      <a:lvl5pPr lvl="4" marL="2057400" indent="-228600" defTabSz="914400" latinLnBrk="1">
        <a:buChar char="-69"/>
        <a:defRPr lang="ko-KR" smtClean="0" sz="1800"/>
      </a:lvl5pPr>
    </p:bodyStyle>
    <p:otherStyle>
      <a:lvl1pPr algn="l" marL="0" indent="0" defTabSz="914400" latinLnBrk="1">
        <a:buNone/>
        <a:defRPr lang="ko-KR" smtClean="0" sz="1800" baseline="0">
          <a:solidFill>
            <a:schemeClr val="tx1"/>
          </a:solidFill>
          <a:latin typeface="+mn-lt"/>
          <a:ea typeface="+mn-ea"/>
          <a:cs typeface="+mn-cs"/>
        </a:defRPr>
      </a:lvl1pPr>
      <a:lvl2pPr lvl="1" marL="457200" indent="0" defTabSz="914400" latinLnBrk="1">
        <a:defRPr lang="ko-KR" smtClean="0"/>
      </a:lvl2pPr>
      <a:lvl3pPr lvl="2" marL="914400" indent="0" defTabSz="914400" latinLnBrk="1">
        <a:defRPr lang="ko-KR" smtClean="0"/>
      </a:lvl3pPr>
      <a:lvl4pPr lvl="3" marL="1371600" indent="0" defTabSz="914400" latinLnBrk="1">
        <a:defRPr lang="ko-KR" smtClean="0"/>
      </a:lvl4pPr>
      <a:lvl5pPr lvl="4" marL="1828800" indent="0" defTabSz="914400" latinLnBrk="1">
        <a:defRPr lang="ko-KR" smtClean="0"/>
      </a:lvl5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 0"/>
          <p:cNvSpPr txBox="1">
            <a:spLocks/>
          </p:cNvSpPr>
          <p:nvPr>
            <p:ph type="title"/>
          </p:nvPr>
        </p:nvSpPr>
        <p:spPr>
          <a:xfrm rot="0">
            <a:off x="629920" y="482600"/>
            <a:ext cx="7884795" cy="1764665"/>
          </a:xfrm>
          <a:prstGeom prst="rect"/>
        </p:spPr>
        <p:txBody>
          <a:bodyPr wrap="square" lIns="91440" tIns="45720" rIns="91440" bIns="45720" vert="horz" anchor="ctr">
            <a:normAutofit fontScale="100000" lnSpcReduction="0"/>
          </a:bodyPr>
          <a:lstStyle/>
          <a:p>
            <a:pPr marL="0" indent="0" rtl="0" algn="l" defTabSz="914400" eaLnBrk="1" latinLnBrk="0" hangingPunct="1">
              <a:buFontTx/>
              <a:buNone/>
            </a:pPr>
            <a:r>
              <a:rPr sz="4400">
                <a:solidFill>
                  <a:schemeClr val="tx1"/>
                </a:solidFill>
                <a:latin typeface="맑은 고딕" charset="0"/>
                <a:ea typeface="맑은 고딕" charset="0"/>
              </a:rPr>
              <a:t>마스터 제목 스타일 편집</a:t>
            </a:r>
            <a:endParaRPr lang="ko-KR" altLang="en-US" sz="4400">
              <a:solidFill>
                <a:schemeClr val="tx1"/>
              </a:solidFill>
              <a:latin typeface="맑은 고딕" charset="0"/>
              <a:ea typeface="맑은 고딕" charset="0"/>
            </a:endParaRPr>
          </a:p>
        </p:txBody>
      </p:sp>
      <p:sp>
        <p:nvSpPr>
          <p:cNvPr id="3" name="Rect 0"/>
          <p:cNvSpPr txBox="1">
            <a:spLocks/>
          </p:cNvSpPr>
          <p:nvPr>
            <p:ph type="body"/>
          </p:nvPr>
        </p:nvSpPr>
        <p:spPr>
          <a:xfrm rot="0">
            <a:off x="629920" y="2438400"/>
            <a:ext cx="7884795" cy="5791835"/>
          </a:xfrm>
          <a:prstGeom prst="rect"/>
        </p:spPr>
        <p:txBody>
          <a:bodyPr wrap="square" lIns="91440" tIns="45720" rIns="91440" bIns="45720" vert="horz" anchor="t">
            <a:normAutofit fontScale="100000" lnSpcReduction="0"/>
          </a:bodyPr>
          <a:lstStyle/>
          <a:p>
            <a:pPr marL="228600" indent="-228600" rtl="0" algn="l" defTabSz="914400" eaLnBrk="1" latinLnBrk="0" hangingPunct="1">
              <a:buFont typeface="Arial"/>
              <a:buChar char="•"/>
            </a:pPr>
            <a:r>
              <a:rPr sz="2800">
                <a:solidFill>
                  <a:schemeClr val="tx1"/>
                </a:solidFill>
                <a:latin typeface="맑은 고딕" charset="0"/>
                <a:ea typeface="맑은 고딕" charset="0"/>
              </a:rPr>
              <a:t>마스터 텍스트 스타일 편집</a:t>
            </a:r>
            <a:endParaRPr lang="ko-KR" altLang="en-US" sz="2800">
              <a:solidFill>
                <a:schemeClr val="tx1"/>
              </a:solidFill>
              <a:latin typeface="맑은 고딕" charset="0"/>
              <a:ea typeface="맑은 고딕" charset="0"/>
            </a:endParaRPr>
          </a:p>
          <a:p>
            <a:pPr marL="228600" indent="-228600" rtl="0" algn="l" defTabSz="914400" eaLnBrk="1" latinLnBrk="0" hangingPunct="1">
              <a:buFont typeface="Arial"/>
              <a:buChar char="•"/>
            </a:pPr>
            <a:r>
              <a:rPr sz="2800">
                <a:solidFill>
                  <a:schemeClr val="tx1"/>
                </a:solidFill>
                <a:latin typeface="맑은 고딕" charset="0"/>
                <a:ea typeface="맑은 고딕" charset="0"/>
              </a:rPr>
              <a:t>둘째 수준</a:t>
            </a:r>
            <a:endParaRPr lang="ko-KR" altLang="en-US" sz="2800">
              <a:solidFill>
                <a:schemeClr val="tx1"/>
              </a:solidFill>
              <a:latin typeface="맑은 고딕" charset="0"/>
              <a:ea typeface="맑은 고딕" charset="0"/>
            </a:endParaRPr>
          </a:p>
          <a:p>
            <a:pPr marL="228600" indent="-228600" rtl="0" algn="l" defTabSz="914400" eaLnBrk="1" latinLnBrk="0" hangingPunct="1">
              <a:buFont typeface="Arial"/>
              <a:buChar char="•"/>
            </a:pPr>
            <a:r>
              <a:rPr sz="2800">
                <a:solidFill>
                  <a:schemeClr val="tx1"/>
                </a:solidFill>
                <a:latin typeface="맑은 고딕" charset="0"/>
                <a:ea typeface="맑은 고딕" charset="0"/>
              </a:rPr>
              <a:t>셋째 수준</a:t>
            </a:r>
            <a:endParaRPr lang="ko-KR" altLang="en-US" sz="2800">
              <a:solidFill>
                <a:schemeClr val="tx1"/>
              </a:solidFill>
              <a:latin typeface="맑은 고딕" charset="0"/>
              <a:ea typeface="맑은 고딕" charset="0"/>
            </a:endParaRPr>
          </a:p>
          <a:p>
            <a:pPr marL="228600" indent="-228600" rtl="0" algn="l" defTabSz="914400" eaLnBrk="1" latinLnBrk="0" hangingPunct="1">
              <a:buFont typeface="Arial"/>
              <a:buChar char="•"/>
            </a:pPr>
            <a:r>
              <a:rPr sz="2800">
                <a:solidFill>
                  <a:schemeClr val="tx1"/>
                </a:solidFill>
                <a:latin typeface="맑은 고딕" charset="0"/>
                <a:ea typeface="맑은 고딕" charset="0"/>
              </a:rPr>
              <a:t>넷째 수준</a:t>
            </a:r>
            <a:endParaRPr lang="ko-KR" altLang="en-US" sz="2800">
              <a:solidFill>
                <a:schemeClr val="tx1"/>
              </a:solidFill>
              <a:latin typeface="맑은 고딕" charset="0"/>
              <a:ea typeface="맑은 고딕" charset="0"/>
            </a:endParaRPr>
          </a:p>
          <a:p>
            <a:pPr marL="228600" indent="-228600" rtl="0" algn="l" defTabSz="914400" eaLnBrk="1" latinLnBrk="0" hangingPunct="1">
              <a:buFont typeface="Arial"/>
              <a:buChar char="•"/>
            </a:pPr>
            <a:r>
              <a:rPr sz="2800">
                <a:solidFill>
                  <a:schemeClr val="tx1"/>
                </a:solidFill>
                <a:latin typeface="맑은 고딕" charset="0"/>
                <a:ea typeface="맑은 고딕" charset="0"/>
              </a:rPr>
              <a:t>다섯째 수준</a:t>
            </a:r>
            <a:endParaRPr lang="ko-KR" altLang="en-US" sz="2800">
              <a:solidFill>
                <a:schemeClr val="tx1"/>
              </a:solidFill>
              <a:latin typeface="맑은 고딕" charset="0"/>
              <a:ea typeface="맑은 고딕" charset="0"/>
            </a:endParaRPr>
          </a:p>
        </p:txBody>
      </p:sp>
      <p:sp>
        <p:nvSpPr>
          <p:cNvPr id="4" name="Rect 0"/>
          <p:cNvSpPr txBox="1">
            <a:spLocks/>
          </p:cNvSpPr>
          <p:nvPr>
            <p:ph type="dt"/>
          </p:nvPr>
        </p:nvSpPr>
        <p:spPr>
          <a:xfrm rot="0">
            <a:off x="628015" y="8470900"/>
            <a:ext cx="2056765" cy="483235"/>
          </a:xfrm>
          <a:prstGeom prst="rect"/>
        </p:spPr>
        <p:txBody>
          <a:bodyPr wrap="square" lIns="91440" tIns="45720" rIns="91440" bIns="45720" vert="horz" anchor="ctr">
            <a:noAutofit/>
          </a:bodyPr>
          <a:lstStyle/>
          <a:p>
            <a:pPr marL="0" indent="0" rtl="0" algn="l" defTabSz="914400" eaLnBrk="1" latinLnBrk="0" hangingPunct="1">
              <a:buFontTx/>
              <a:buNone/>
            </a:pPr>
            <a:fld id="{B9320F77-B9A0-41C5-862A-B4B631284C64}" type="datetime1">
              <a:rPr lang="ko-KR" altLang="en-US" sz="1200">
                <a:solidFill>
                  <a:schemeClr val="tx1">
                    <a:tint val="75000"/>
                  </a:schemeClr>
                </a:solidFill>
                <a:latin typeface="맑은 고딕" charset="0"/>
                <a:ea typeface="맑은 고딕" charset="0"/>
              </a:rPr>
              <a:t>2023-09-22</a:t>
            </a:fld>
            <a:endParaRPr lang="ko-KR" altLang="en-US" sz="1200">
              <a:solidFill>
                <a:schemeClr val="tx1">
                  <a:tint val="75000"/>
                </a:schemeClr>
              </a:solidFill>
              <a:latin typeface="맑은 고딕" charset="0"/>
              <a:ea typeface="맑은 고딕" charset="0"/>
            </a:endParaRPr>
          </a:p>
        </p:txBody>
      </p:sp>
      <p:sp>
        <p:nvSpPr>
          <p:cNvPr id="5" name="Rect 0"/>
          <p:cNvSpPr txBox="1">
            <a:spLocks/>
          </p:cNvSpPr>
          <p:nvPr>
            <p:ph type="ftr"/>
          </p:nvPr>
        </p:nvSpPr>
        <p:spPr>
          <a:xfrm rot="0">
            <a:off x="3029585" y="8470900"/>
            <a:ext cx="3085465" cy="483235"/>
          </a:xfrm>
          <a:prstGeom prst="rect"/>
        </p:spPr>
        <p:txBody>
          <a:bodyPr wrap="square" lIns="91440" tIns="45720" rIns="91440" bIns="45720" vert="horz" anchor="ctr">
            <a:noAutofit/>
          </a:bodyPr>
          <a:lstStyle/>
          <a:p>
            <a:pPr marL="0" indent="0" rtl="0" algn="ctr" defTabSz="914400" eaLnBrk="1" latinLnBrk="0" hangingPunct="1">
              <a:buFontTx/>
              <a:buNone/>
            </a:pPr>
            <a:endParaRPr lang="ko-KR" altLang="en-US" sz="1200">
              <a:solidFill>
                <a:schemeClr val="tx1">
                  <a:tint val="75000"/>
                </a:schemeClr>
              </a:solidFill>
              <a:latin typeface="맑은 고딕" charset="0"/>
              <a:ea typeface="맑은 고딕" charset="0"/>
            </a:endParaRPr>
          </a:p>
        </p:txBody>
      </p:sp>
      <p:sp>
        <p:nvSpPr>
          <p:cNvPr id="6" name="Rect 0"/>
          <p:cNvSpPr txBox="1">
            <a:spLocks/>
          </p:cNvSpPr>
          <p:nvPr>
            <p:ph type="sldNum"/>
          </p:nvPr>
        </p:nvSpPr>
        <p:spPr>
          <a:xfrm rot="0">
            <a:off x="6457950" y="8470900"/>
            <a:ext cx="2056765" cy="483235"/>
          </a:xfrm>
          <a:prstGeom prst="rect"/>
        </p:spPr>
        <p:txBody>
          <a:bodyPr wrap="square" lIns="91440" tIns="45720" rIns="91440" bIns="45720" vert="horz" anchor="ctr">
            <a:noAutofit/>
          </a:bodyPr>
          <a:lstStyle/>
          <a:p>
            <a:pPr marL="0" indent="0" rtl="0" algn="r" defTabSz="914400" eaLnBrk="1" latinLnBrk="0" hangingPunct="1">
              <a:buFontTx/>
              <a:buNone/>
            </a:pPr>
            <a:fld id="{B9320F77-B9A0-41C5-862A-B4B631284C64}" type="slidenum">
              <a:rPr sz="1200">
                <a:solidFill>
                  <a:schemeClr val="tx1">
                    <a:tint val="75000"/>
                  </a:schemeClr>
                </a:solidFill>
                <a:latin typeface="맑은 고딕" charset="0"/>
                <a:ea typeface="맑은 고딕" charset="0"/>
              </a:rPr>
              <a:t>‹#›</a:t>
            </a:fld>
            <a:endParaRPr lang="ko-KR" altLang="en-US" sz="1200">
              <a:solidFill>
                <a:schemeClr val="tx1">
                  <a:tint val="75000"/>
                </a:schemeClr>
              </a:solidFill>
              <a:latin typeface="맑은 고딕" charset="0"/>
              <a:ea typeface="맑은 고딕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30" r:id="rId1"/>
    <p:sldLayoutId id="2147484231" r:id="rId2"/>
    <p:sldLayoutId id="2147484232" r:id="rId3"/>
    <p:sldLayoutId id="2147484233" r:id="rId4"/>
    <p:sldLayoutId id="2147484234" r:id="rId5"/>
    <p:sldLayoutId id="2147484235" r:id="rId6"/>
    <p:sldLayoutId id="2147484236" r:id="rId7"/>
    <p:sldLayoutId id="2147484237" r:id="rId8"/>
    <p:sldLayoutId id="2147484238" r:id="rId9"/>
    <p:sldLayoutId id="2147484239" r:id="rId10"/>
    <p:sldLayoutId id="2147484240" r:id="rId11"/>
  </p:sldLayoutIdLst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xStyles>
    <p:titleStyle>
      <a:lvl1pPr algn="ctr" marL="0" indent="0" defTabSz="914400" latinLnBrk="1">
        <a:buNone/>
        <a:defRPr lang="ko-KR" smtClean="0" sz="4400" baseline="0">
          <a:solidFill>
            <a:schemeClr val="tx1"/>
          </a:solidFill>
          <a:latin typeface="+mn-lt"/>
          <a:ea typeface="+mn-ea"/>
          <a:cs typeface="+mn-cs"/>
        </a:defRPr>
      </a:lvl1pPr>
    </p:titleStyle>
    <p:bodyStyle>
      <a:lvl1pPr algn="l" marL="342900" indent="-342900" defTabSz="914400" latinLnBrk="1">
        <a:spcBef>
          <a:spcPct val="20000"/>
        </a:spcBef>
        <a:buFont typeface="Arial"/>
        <a:buChar char="0"/>
        <a:defRPr lang="ko-KR" smtClean="0" sz="2800" baseline="0">
          <a:solidFill>
            <a:schemeClr val="tx1"/>
          </a:solidFill>
          <a:latin typeface="+mn-lt"/>
          <a:ea typeface="+mn-ea"/>
          <a:cs typeface="+mn-cs"/>
        </a:defRPr>
      </a:lvl1pPr>
      <a:lvl2pPr lvl="1" marL="742950" indent="-285750" defTabSz="914400" latinLnBrk="1">
        <a:buChar char="-"/>
        <a:defRPr lang="ko-KR" smtClean="0" sz="2400"/>
      </a:lvl2pPr>
      <a:lvl3pPr lvl="2" marL="1143000" indent="-228600" defTabSz="914400" latinLnBrk="1">
        <a:buChar char="0"/>
        <a:defRPr lang="ko-KR" smtClean="0" sz="2000"/>
      </a:lvl3pPr>
      <a:lvl4pPr lvl="3" marL="1600200" indent="-228600" defTabSz="914400" latinLnBrk="1">
        <a:buChar char="-"/>
        <a:defRPr lang="ko-KR" smtClean="0" sz="1800"/>
      </a:lvl4pPr>
      <a:lvl5pPr lvl="4" marL="2057400" indent="-228600" defTabSz="914400" latinLnBrk="1">
        <a:buChar char="-69"/>
        <a:defRPr lang="ko-KR" smtClean="0" sz="1800"/>
      </a:lvl5pPr>
    </p:bodyStyle>
    <p:otherStyle>
      <a:lvl1pPr algn="l" marL="0" indent="0" defTabSz="914400" latinLnBrk="1">
        <a:buNone/>
        <a:defRPr lang="ko-KR" smtClean="0" sz="1800" baseline="0">
          <a:solidFill>
            <a:schemeClr val="tx1"/>
          </a:solidFill>
          <a:latin typeface="+mn-lt"/>
          <a:ea typeface="+mn-ea"/>
          <a:cs typeface="+mn-cs"/>
        </a:defRPr>
      </a:lvl1pPr>
      <a:lvl2pPr lvl="1" marL="457200" indent="0" defTabSz="914400" latinLnBrk="1">
        <a:defRPr lang="ko-KR" smtClean="0"/>
      </a:lvl2pPr>
      <a:lvl3pPr lvl="2" marL="914400" indent="0" defTabSz="914400" latinLnBrk="1">
        <a:defRPr lang="ko-KR" smtClean="0"/>
      </a:lvl3pPr>
      <a:lvl4pPr lvl="3" marL="1371600" indent="0" defTabSz="914400" latinLnBrk="1">
        <a:defRPr lang="ko-KR" smtClean="0"/>
      </a:lvl4pPr>
      <a:lvl5pPr lvl="4" marL="1828800" indent="0" defTabSz="914400" latinLnBrk="1">
        <a:defRPr lang="ko-KR" smtClean="0"/>
      </a:lvl5pPr>
    </p:otherStyle>
  </p:txStyles>
  <p:timing>
    <p:tnLst>
      <p:par>
        <p:cTn id="1" dur="indefinite" restart="never" nodeType="tmRoot"/>
      </p:par>
    </p:tnLst>
  </p:timing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 0"/>
          <p:cNvSpPr txBox="1">
            <a:spLocks/>
          </p:cNvSpPr>
          <p:nvPr>
            <p:ph type="title"/>
          </p:nvPr>
        </p:nvSpPr>
        <p:spPr>
          <a:xfrm rot="0">
            <a:off x="629920" y="482600"/>
            <a:ext cx="7884795" cy="1764665"/>
          </a:xfrm>
          <a:prstGeom prst="rect"/>
        </p:spPr>
        <p:txBody>
          <a:bodyPr wrap="square" lIns="91440" tIns="45720" rIns="91440" bIns="45720" vert="horz" anchor="ctr">
            <a:normAutofit fontScale="100000" lnSpcReduction="0"/>
          </a:bodyPr>
          <a:lstStyle/>
          <a:p>
            <a:pPr marL="0" indent="0" rtl="0" algn="l" defTabSz="914400" eaLnBrk="1" latinLnBrk="0" hangingPunct="1">
              <a:buFontTx/>
              <a:buNone/>
            </a:pPr>
            <a:r>
              <a:rPr sz="4400">
                <a:solidFill>
                  <a:schemeClr val="tx1"/>
                </a:solidFill>
                <a:latin typeface="맑은 고딕" charset="0"/>
                <a:ea typeface="맑은 고딕" charset="0"/>
              </a:rPr>
              <a:t>마스터 제목 스타일 편집</a:t>
            </a:r>
            <a:endParaRPr lang="ko-KR" altLang="en-US" sz="4400">
              <a:solidFill>
                <a:schemeClr val="tx1"/>
              </a:solidFill>
              <a:latin typeface="맑은 고딕" charset="0"/>
              <a:ea typeface="맑은 고딕" charset="0"/>
            </a:endParaRPr>
          </a:p>
        </p:txBody>
      </p:sp>
      <p:sp>
        <p:nvSpPr>
          <p:cNvPr id="3" name="Rect 0"/>
          <p:cNvSpPr txBox="1">
            <a:spLocks/>
          </p:cNvSpPr>
          <p:nvPr>
            <p:ph type="body"/>
          </p:nvPr>
        </p:nvSpPr>
        <p:spPr>
          <a:xfrm rot="0">
            <a:off x="629920" y="2438400"/>
            <a:ext cx="7884795" cy="5791835"/>
          </a:xfrm>
          <a:prstGeom prst="rect"/>
        </p:spPr>
        <p:txBody>
          <a:bodyPr wrap="square" lIns="91440" tIns="45720" rIns="91440" bIns="45720" vert="horz" anchor="t">
            <a:normAutofit fontScale="100000" lnSpcReduction="0"/>
          </a:bodyPr>
          <a:lstStyle/>
          <a:p>
            <a:pPr marL="228600" indent="-228600" rtl="0" algn="l" defTabSz="914400" eaLnBrk="1" latinLnBrk="0" hangingPunct="1">
              <a:buFont typeface="Arial"/>
              <a:buChar char="•"/>
            </a:pPr>
            <a:r>
              <a:rPr sz="2800">
                <a:solidFill>
                  <a:schemeClr val="tx1"/>
                </a:solidFill>
                <a:latin typeface="맑은 고딕" charset="0"/>
                <a:ea typeface="맑은 고딕" charset="0"/>
              </a:rPr>
              <a:t>마스터 텍스트 스타일 편집</a:t>
            </a:r>
            <a:endParaRPr lang="ko-KR" altLang="en-US" sz="2800">
              <a:solidFill>
                <a:schemeClr val="tx1"/>
              </a:solidFill>
              <a:latin typeface="맑은 고딕" charset="0"/>
              <a:ea typeface="맑은 고딕" charset="0"/>
            </a:endParaRPr>
          </a:p>
          <a:p>
            <a:pPr marL="228600" indent="-228600" rtl="0" algn="l" defTabSz="914400" eaLnBrk="1" latinLnBrk="0" hangingPunct="1">
              <a:buFont typeface="Arial"/>
              <a:buChar char="•"/>
            </a:pPr>
            <a:r>
              <a:rPr sz="2800">
                <a:solidFill>
                  <a:schemeClr val="tx1"/>
                </a:solidFill>
                <a:latin typeface="맑은 고딕" charset="0"/>
                <a:ea typeface="맑은 고딕" charset="0"/>
              </a:rPr>
              <a:t>둘째 수준</a:t>
            </a:r>
            <a:endParaRPr lang="ko-KR" altLang="en-US" sz="2800">
              <a:solidFill>
                <a:schemeClr val="tx1"/>
              </a:solidFill>
              <a:latin typeface="맑은 고딕" charset="0"/>
              <a:ea typeface="맑은 고딕" charset="0"/>
            </a:endParaRPr>
          </a:p>
          <a:p>
            <a:pPr marL="228600" indent="-228600" rtl="0" algn="l" defTabSz="914400" eaLnBrk="1" latinLnBrk="0" hangingPunct="1">
              <a:buFont typeface="Arial"/>
              <a:buChar char="•"/>
            </a:pPr>
            <a:r>
              <a:rPr sz="2800">
                <a:solidFill>
                  <a:schemeClr val="tx1"/>
                </a:solidFill>
                <a:latin typeface="맑은 고딕" charset="0"/>
                <a:ea typeface="맑은 고딕" charset="0"/>
              </a:rPr>
              <a:t>셋째 수준</a:t>
            </a:r>
            <a:endParaRPr lang="ko-KR" altLang="en-US" sz="2800">
              <a:solidFill>
                <a:schemeClr val="tx1"/>
              </a:solidFill>
              <a:latin typeface="맑은 고딕" charset="0"/>
              <a:ea typeface="맑은 고딕" charset="0"/>
            </a:endParaRPr>
          </a:p>
          <a:p>
            <a:pPr marL="228600" indent="-228600" rtl="0" algn="l" defTabSz="914400" eaLnBrk="1" latinLnBrk="0" hangingPunct="1">
              <a:buFont typeface="Arial"/>
              <a:buChar char="•"/>
            </a:pPr>
            <a:r>
              <a:rPr sz="2800">
                <a:solidFill>
                  <a:schemeClr val="tx1"/>
                </a:solidFill>
                <a:latin typeface="맑은 고딕" charset="0"/>
                <a:ea typeface="맑은 고딕" charset="0"/>
              </a:rPr>
              <a:t>넷째 수준</a:t>
            </a:r>
            <a:endParaRPr lang="ko-KR" altLang="en-US" sz="2800">
              <a:solidFill>
                <a:schemeClr val="tx1"/>
              </a:solidFill>
              <a:latin typeface="맑은 고딕" charset="0"/>
              <a:ea typeface="맑은 고딕" charset="0"/>
            </a:endParaRPr>
          </a:p>
          <a:p>
            <a:pPr marL="228600" indent="-228600" rtl="0" algn="l" defTabSz="914400" eaLnBrk="1" latinLnBrk="0" hangingPunct="1">
              <a:buFont typeface="Arial"/>
              <a:buChar char="•"/>
            </a:pPr>
            <a:r>
              <a:rPr sz="2800">
                <a:solidFill>
                  <a:schemeClr val="tx1"/>
                </a:solidFill>
                <a:latin typeface="맑은 고딕" charset="0"/>
                <a:ea typeface="맑은 고딕" charset="0"/>
              </a:rPr>
              <a:t>다섯째 수준</a:t>
            </a:r>
            <a:endParaRPr lang="ko-KR" altLang="en-US" sz="2800">
              <a:solidFill>
                <a:schemeClr val="tx1"/>
              </a:solidFill>
              <a:latin typeface="맑은 고딕" charset="0"/>
              <a:ea typeface="맑은 고딕" charset="0"/>
            </a:endParaRPr>
          </a:p>
        </p:txBody>
      </p:sp>
      <p:sp>
        <p:nvSpPr>
          <p:cNvPr id="4" name="Rect 0"/>
          <p:cNvSpPr txBox="1">
            <a:spLocks/>
          </p:cNvSpPr>
          <p:nvPr>
            <p:ph type="dt"/>
          </p:nvPr>
        </p:nvSpPr>
        <p:spPr>
          <a:xfrm rot="0">
            <a:off x="628015" y="8470900"/>
            <a:ext cx="2056765" cy="483235"/>
          </a:xfrm>
          <a:prstGeom prst="rect"/>
        </p:spPr>
        <p:txBody>
          <a:bodyPr wrap="square" lIns="91440" tIns="45720" rIns="91440" bIns="45720" vert="horz" anchor="ctr">
            <a:noAutofit/>
          </a:bodyPr>
          <a:lstStyle/>
          <a:p>
            <a:pPr marL="0" indent="0" rtl="0" algn="l" defTabSz="914400" eaLnBrk="1" latinLnBrk="0" hangingPunct="1">
              <a:buFontTx/>
              <a:buNone/>
            </a:pPr>
            <a:fld id="{B9320F77-B9A0-41C5-862A-B4B631284C64}" type="datetime1">
              <a:rPr lang="ko-KR" altLang="en-US" sz="1200">
                <a:solidFill>
                  <a:schemeClr val="tx1">
                    <a:tint val="75000"/>
                  </a:schemeClr>
                </a:solidFill>
                <a:latin typeface="맑은 고딕" charset="0"/>
                <a:ea typeface="맑은 고딕" charset="0"/>
              </a:rPr>
              <a:t>2023-09-22</a:t>
            </a:fld>
            <a:endParaRPr lang="ko-KR" altLang="en-US" sz="1200">
              <a:solidFill>
                <a:schemeClr val="tx1">
                  <a:tint val="75000"/>
                </a:schemeClr>
              </a:solidFill>
              <a:latin typeface="맑은 고딕" charset="0"/>
              <a:ea typeface="맑은 고딕" charset="0"/>
            </a:endParaRPr>
          </a:p>
        </p:txBody>
      </p:sp>
      <p:sp>
        <p:nvSpPr>
          <p:cNvPr id="5" name="Rect 0"/>
          <p:cNvSpPr txBox="1">
            <a:spLocks/>
          </p:cNvSpPr>
          <p:nvPr>
            <p:ph type="ftr"/>
          </p:nvPr>
        </p:nvSpPr>
        <p:spPr>
          <a:xfrm rot="0">
            <a:off x="3029585" y="8470900"/>
            <a:ext cx="3085465" cy="483235"/>
          </a:xfrm>
          <a:prstGeom prst="rect"/>
        </p:spPr>
        <p:txBody>
          <a:bodyPr wrap="square" lIns="91440" tIns="45720" rIns="91440" bIns="45720" vert="horz" anchor="ctr">
            <a:noAutofit/>
          </a:bodyPr>
          <a:lstStyle/>
          <a:p>
            <a:pPr marL="0" indent="0" rtl="0" algn="ctr" defTabSz="914400" eaLnBrk="1" latinLnBrk="0" hangingPunct="1">
              <a:buFontTx/>
              <a:buNone/>
            </a:pPr>
            <a:endParaRPr lang="ko-KR" altLang="en-US" sz="1200">
              <a:solidFill>
                <a:schemeClr val="tx1">
                  <a:tint val="75000"/>
                </a:schemeClr>
              </a:solidFill>
              <a:latin typeface="맑은 고딕" charset="0"/>
              <a:ea typeface="맑은 고딕" charset="0"/>
            </a:endParaRPr>
          </a:p>
        </p:txBody>
      </p:sp>
      <p:sp>
        <p:nvSpPr>
          <p:cNvPr id="6" name="Rect 0"/>
          <p:cNvSpPr txBox="1">
            <a:spLocks/>
          </p:cNvSpPr>
          <p:nvPr>
            <p:ph type="sldNum"/>
          </p:nvPr>
        </p:nvSpPr>
        <p:spPr>
          <a:xfrm rot="0">
            <a:off x="6457950" y="8470900"/>
            <a:ext cx="2056765" cy="483235"/>
          </a:xfrm>
          <a:prstGeom prst="rect"/>
        </p:spPr>
        <p:txBody>
          <a:bodyPr wrap="square" lIns="91440" tIns="45720" rIns="91440" bIns="45720" vert="horz" anchor="ctr">
            <a:noAutofit/>
          </a:bodyPr>
          <a:lstStyle/>
          <a:p>
            <a:pPr marL="0" indent="0" rtl="0" algn="r" defTabSz="914400" eaLnBrk="1" latinLnBrk="0" hangingPunct="1">
              <a:buFontTx/>
              <a:buNone/>
            </a:pPr>
            <a:fld id="{B9320F77-B9A0-41C5-862A-B4B631284C64}" type="slidenum">
              <a:rPr sz="1200">
                <a:solidFill>
                  <a:schemeClr val="tx1">
                    <a:tint val="75000"/>
                  </a:schemeClr>
                </a:solidFill>
                <a:latin typeface="맑은 고딕" charset="0"/>
                <a:ea typeface="맑은 고딕" charset="0"/>
              </a:rPr>
              <a:t>‹#›</a:t>
            </a:fld>
            <a:endParaRPr lang="ko-KR" altLang="en-US" sz="1200">
              <a:solidFill>
                <a:schemeClr val="tx1">
                  <a:tint val="75000"/>
                </a:schemeClr>
              </a:solidFill>
              <a:latin typeface="맑은 고딕" charset="0"/>
              <a:ea typeface="맑은 고딕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41" r:id="rId1"/>
    <p:sldLayoutId id="2147484242" r:id="rId2"/>
    <p:sldLayoutId id="2147484243" r:id="rId3"/>
    <p:sldLayoutId id="2147484244" r:id="rId4"/>
    <p:sldLayoutId id="2147484245" r:id="rId5"/>
    <p:sldLayoutId id="2147484246" r:id="rId6"/>
    <p:sldLayoutId id="2147484247" r:id="rId7"/>
    <p:sldLayoutId id="2147484248" r:id="rId8"/>
    <p:sldLayoutId id="2147484249" r:id="rId9"/>
    <p:sldLayoutId id="2147484250" r:id="rId10"/>
    <p:sldLayoutId id="2147484251" r:id="rId11"/>
  </p:sldLayoutIdLst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xStyles>
    <p:titleStyle>
      <a:lvl1pPr algn="ctr" marL="0" indent="0" defTabSz="914400" latinLnBrk="1">
        <a:buNone/>
        <a:defRPr lang="ko-KR" smtClean="0" sz="4400" baseline="0">
          <a:solidFill>
            <a:schemeClr val="tx1"/>
          </a:solidFill>
          <a:latin typeface="+mn-lt"/>
          <a:ea typeface="+mn-ea"/>
          <a:cs typeface="+mn-cs"/>
        </a:defRPr>
      </a:lvl1pPr>
    </p:titleStyle>
    <p:bodyStyle>
      <a:lvl1pPr algn="l" marL="342900" indent="-342900" defTabSz="914400" latinLnBrk="1">
        <a:spcBef>
          <a:spcPct val="20000"/>
        </a:spcBef>
        <a:buFont typeface="Arial"/>
        <a:buChar char="0"/>
        <a:defRPr lang="ko-KR" smtClean="0" sz="2800" baseline="0">
          <a:solidFill>
            <a:schemeClr val="tx1"/>
          </a:solidFill>
          <a:latin typeface="+mn-lt"/>
          <a:ea typeface="+mn-ea"/>
          <a:cs typeface="+mn-cs"/>
        </a:defRPr>
      </a:lvl1pPr>
      <a:lvl2pPr lvl="1" marL="742950" indent="-285750" defTabSz="914400" latinLnBrk="1">
        <a:buChar char="-"/>
        <a:defRPr lang="ko-KR" smtClean="0" sz="2400"/>
      </a:lvl2pPr>
      <a:lvl3pPr lvl="2" marL="1143000" indent="-228600" defTabSz="914400" latinLnBrk="1">
        <a:buChar char="0"/>
        <a:defRPr lang="ko-KR" smtClean="0" sz="2000"/>
      </a:lvl3pPr>
      <a:lvl4pPr lvl="3" marL="1600200" indent="-228600" defTabSz="914400" latinLnBrk="1">
        <a:buChar char="-"/>
        <a:defRPr lang="ko-KR" smtClean="0" sz="1800"/>
      </a:lvl4pPr>
      <a:lvl5pPr lvl="4" marL="2057400" indent="-228600" defTabSz="914400" latinLnBrk="1">
        <a:buChar char="-69"/>
        <a:defRPr lang="ko-KR" smtClean="0" sz="1800"/>
      </a:lvl5pPr>
    </p:bodyStyle>
    <p:otherStyle>
      <a:lvl1pPr algn="l" marL="0" indent="0" defTabSz="914400" latinLnBrk="1">
        <a:buNone/>
        <a:defRPr lang="ko-KR" smtClean="0" sz="1800" baseline="0">
          <a:solidFill>
            <a:schemeClr val="tx1"/>
          </a:solidFill>
          <a:latin typeface="+mn-lt"/>
          <a:ea typeface="+mn-ea"/>
          <a:cs typeface="+mn-cs"/>
        </a:defRPr>
      </a:lvl1pPr>
      <a:lvl2pPr lvl="1" marL="457200" indent="0" defTabSz="914400" latinLnBrk="1">
        <a:defRPr lang="ko-KR" smtClean="0"/>
      </a:lvl2pPr>
      <a:lvl3pPr lvl="2" marL="914400" indent="0" defTabSz="914400" latinLnBrk="1">
        <a:defRPr lang="ko-KR" smtClean="0"/>
      </a:lvl3pPr>
      <a:lvl4pPr lvl="3" marL="1371600" indent="0" defTabSz="914400" latinLnBrk="1">
        <a:defRPr lang="ko-KR" smtClean="0"/>
      </a:lvl4pPr>
      <a:lvl5pPr lvl="4" marL="1828800" indent="0" defTabSz="914400" latinLnBrk="1">
        <a:defRPr lang="ko-KR" smtClean="0"/>
      </a:lvl5pPr>
    </p:otherStyle>
  </p:txStyles>
  <p:timing>
    <p:tnLst>
      <p:par>
        <p:cTn id="1" dur="indefinite" restart="never" nodeType="tmRoot"/>
      </p:par>
    </p:tnLst>
  </p:timing>
</p:sldMaster>
</file>

<file path=ppt/slides/_rels/slide1.xml.rels><?xml version="1.0" encoding="UTF-8"?>
<Relationships xmlns="http://schemas.openxmlformats.org/package/2006/relationships"><Relationship Id="rId1" Type="http://schemas.openxmlformats.org/officeDocument/2006/relationships/slideLayout" Target="../slideLayouts/slideLayout23.xml"></Relationship><Relationship Id="rId2" Type="http://schemas.openxmlformats.org/officeDocument/2006/relationships/image" Target="../media/fImage12284424241.jpeg"></Relationship><Relationship Id="rId3" Type="http://schemas.openxmlformats.org/officeDocument/2006/relationships/notesSlide" Target="../notesSlides/notesSlide1.xml"></Relationship></Relationships>
</file>

<file path=ppt/slides/_rels/slide10.xml.rels><?xml version="1.0" encoding="UTF-8"?>
<Relationships xmlns="http://schemas.openxmlformats.org/package/2006/relationships"><Relationship Id="rId1" Type="http://schemas.openxmlformats.org/officeDocument/2006/relationships/slideLayout" Target="../slideLayouts/slideLayout1.xml"></Relationship><Relationship Id="rId2" Type="http://schemas.openxmlformats.org/officeDocument/2006/relationships/image" Target="../media/fImage287997308467.png"></Relationship><Relationship Id="rId3" Type="http://schemas.openxmlformats.org/officeDocument/2006/relationships/image" Target="../media/fImage2879973041.png"></Relationship><Relationship Id="rId4" Type="http://schemas.openxmlformats.org/officeDocument/2006/relationships/notesSlide" Target="../notesSlides/notesSlide10.xml"></Relationship></Relationships>
</file>

<file path=ppt/slides/_rels/slide11.xml.rels><?xml version="1.0" encoding="UTF-8"?>
<Relationships xmlns="http://schemas.openxmlformats.org/package/2006/relationships"><Relationship Id="rId3" Type="http://schemas.openxmlformats.org/officeDocument/2006/relationships/image" Target="../media/fImage2879973041.png"></Relationship><Relationship Id="rId4" Type="http://schemas.openxmlformats.org/officeDocument/2006/relationships/notesSlide" Target="../notesSlides/notesSlide11.xml"></Relationship><Relationship Id="rId5" Type="http://schemas.openxmlformats.org/officeDocument/2006/relationships/hyperlink" Target="http://student.hannam.ac.kr/main" TargetMode="External"></Relationship><Relationship Id="rId6" Type="http://schemas.openxmlformats.org/officeDocument/2006/relationships/slideLayout" Target="../slideLayouts/slideLayout1.xml"></Relationship></Relationships>
</file>

<file path=ppt/slides/_rels/slide12.xml.rels><?xml version="1.0" encoding="UTF-8"?>
<Relationships xmlns="http://schemas.openxmlformats.org/package/2006/relationships"><Relationship Id="rId1" Type="http://schemas.openxmlformats.org/officeDocument/2006/relationships/slideLayout" Target="../slideLayouts/slideLayout1.xml"></Relationship><Relationship Id="rId2" Type="http://schemas.openxmlformats.org/officeDocument/2006/relationships/image" Target="../media/fImage287997308467.png"></Relationship><Relationship Id="rId3" Type="http://schemas.openxmlformats.org/officeDocument/2006/relationships/image" Target="../media/fImage2879973041.png"></Relationship><Relationship Id="rId4" Type="http://schemas.openxmlformats.org/officeDocument/2006/relationships/notesSlide" Target="../notesSlides/notesSlide12.xml"></Relationship></Relationships>
</file>

<file path=ppt/slides/_rels/slide13.xml.rels><?xml version="1.0" encoding="UTF-8"?>
<Relationships xmlns="http://schemas.openxmlformats.org/package/2006/relationships"><Relationship Id="rId1" Type="http://schemas.openxmlformats.org/officeDocument/2006/relationships/slideLayout" Target="../slideLayouts/slideLayout1.xml"></Relationship><Relationship Id="rId2" Type="http://schemas.openxmlformats.org/officeDocument/2006/relationships/image" Target="../media/fImage287997308467.png"></Relationship><Relationship Id="rId3" Type="http://schemas.openxmlformats.org/officeDocument/2006/relationships/image" Target="../media/fImage2879973041.png"></Relationship><Relationship Id="rId4" Type="http://schemas.openxmlformats.org/officeDocument/2006/relationships/notesSlide" Target="../notesSlides/notesSlide13.xml"></Relationship></Relationships>
</file>

<file path=ppt/slides/_rels/slide14.xml.rels><?xml version="1.0" encoding="UTF-8"?>
<Relationships xmlns="http://schemas.openxmlformats.org/package/2006/relationships"><Relationship Id="rId1" Type="http://schemas.openxmlformats.org/officeDocument/2006/relationships/slideLayout" Target="../slideLayouts/slideLayout1.xml"></Relationship><Relationship Id="rId2" Type="http://schemas.openxmlformats.org/officeDocument/2006/relationships/image" Target="../media/fImage287997308467.png"></Relationship><Relationship Id="rId3" Type="http://schemas.openxmlformats.org/officeDocument/2006/relationships/image" Target="../media/fImage2879973041.png"></Relationship><Relationship Id="rId4" Type="http://schemas.openxmlformats.org/officeDocument/2006/relationships/notesSlide" Target="../notesSlides/notesSlide14.xml"></Relationship></Relationships>
</file>

<file path=ppt/slides/_rels/slide15.xml.rels><?xml version="1.0" encoding="UTF-8"?>
<Relationships xmlns="http://schemas.openxmlformats.org/package/2006/relationships"><Relationship Id="rId1" Type="http://schemas.openxmlformats.org/officeDocument/2006/relationships/slideLayout" Target="../slideLayouts/slideLayout1.xml"></Relationship><Relationship Id="rId2" Type="http://schemas.openxmlformats.org/officeDocument/2006/relationships/image" Target="../media/fImage287997308467.png"></Relationship><Relationship Id="rId3" Type="http://schemas.openxmlformats.org/officeDocument/2006/relationships/image" Target="../media/fImage2879973041.png"></Relationship><Relationship Id="rId4" Type="http://schemas.openxmlformats.org/officeDocument/2006/relationships/notesSlide" Target="../notesSlides/notesSlide15.xml"></Relationship></Relationships>
</file>

<file path=ppt/slides/_rels/slide16.xml.rels><?xml version="1.0" encoding="UTF-8"?>
<Relationships xmlns="http://schemas.openxmlformats.org/package/2006/relationships"><Relationship Id="rId1" Type="http://schemas.openxmlformats.org/officeDocument/2006/relationships/slideLayout" Target="../slideLayouts/slideLayout1.xml"></Relationship><Relationship Id="rId2" Type="http://schemas.openxmlformats.org/officeDocument/2006/relationships/image" Target="../media/fImage287997308467.png"></Relationship><Relationship Id="rId3" Type="http://schemas.openxmlformats.org/officeDocument/2006/relationships/image" Target="../media/fImage2879973041.png"></Relationship><Relationship Id="rId4" Type="http://schemas.openxmlformats.org/officeDocument/2006/relationships/notesSlide" Target="../notesSlides/notesSlide16.xml"></Relationship></Relationships>
</file>

<file path=ppt/slides/_rels/slide17.xml.rels><?xml version="1.0" encoding="UTF-8"?>
<Relationships xmlns="http://schemas.openxmlformats.org/package/2006/relationships"><Relationship Id="rId3" Type="http://schemas.openxmlformats.org/officeDocument/2006/relationships/image" Target="../media/fImage2879973041.png"></Relationship><Relationship Id="rId4" Type="http://schemas.openxmlformats.org/officeDocument/2006/relationships/notesSlide" Target="../notesSlides/notesSlide17.xml"></Relationship><Relationship Id="rId5" Type="http://schemas.openxmlformats.org/officeDocument/2006/relationships/slideLayout" Target="../slideLayouts/slideLayout1.xml"></Relationship></Relationships>
</file>

<file path=ppt/slides/_rels/slide18.xml.rels><?xml version="1.0" encoding="UTF-8"?>
<Relationships xmlns="http://schemas.openxmlformats.org/package/2006/relationships"><Relationship Id="rId1" Type="http://schemas.openxmlformats.org/officeDocument/2006/relationships/slideLayout" Target="../slideLayouts/slideLayout1.xml"></Relationship><Relationship Id="rId2" Type="http://schemas.openxmlformats.org/officeDocument/2006/relationships/image" Target="../media/fImage287997308467.png"></Relationship><Relationship Id="rId3" Type="http://schemas.openxmlformats.org/officeDocument/2006/relationships/image" Target="../media/fImage2879973041.png"></Relationship><Relationship Id="rId4" Type="http://schemas.openxmlformats.org/officeDocument/2006/relationships/notesSlide" Target="../notesSlides/notesSlide18.xml"></Relationship></Relationships>
</file>

<file path=ppt/slides/_rels/slide19.xml.rels><?xml version="1.0" encoding="UTF-8"?>
<Relationships xmlns="http://schemas.openxmlformats.org/package/2006/relationships"><Relationship Id="rId3" Type="http://schemas.openxmlformats.org/officeDocument/2006/relationships/image" Target="../media/fImage2879973041.png"></Relationship><Relationship Id="rId4" Type="http://schemas.openxmlformats.org/officeDocument/2006/relationships/hyperlink" Target="http://student.hannam.ac.kr/main" TargetMode="External"></Relationship><Relationship Id="rId5" Type="http://schemas.openxmlformats.org/officeDocument/2006/relationships/notesSlide" Target="../notesSlides/notesSlide19.xml"></Relationship><Relationship Id="rId6" Type="http://schemas.openxmlformats.org/officeDocument/2006/relationships/hyperlink" Target="http://student.hannam.ac.kr/main" TargetMode="External"></Relationship><Relationship Id="rId7" Type="http://schemas.openxmlformats.org/officeDocument/2006/relationships/slideLayout" Target="../slideLayouts/slideLayout1.xml"></Relationship></Relationships>
</file>

<file path=ppt/slides/_rels/slide2.xml.rels><?xml version="1.0" encoding="UTF-8"?>
<Relationships xmlns="http://schemas.openxmlformats.org/package/2006/relationships"><Relationship Id="rId3" Type="http://schemas.openxmlformats.org/officeDocument/2006/relationships/image" Target="../media/fImage2879973041.png"></Relationship><Relationship Id="rId4" Type="http://schemas.openxmlformats.org/officeDocument/2006/relationships/notesSlide" Target="../notesSlides/notesSlide2.xml"></Relationship><Relationship Id="rId5" Type="http://schemas.openxmlformats.org/officeDocument/2006/relationships/slideLayout" Target="../slideLayouts/slideLayout1.xml"></Relationship></Relationships>
</file>

<file path=ppt/slides/_rels/slide20.xml.rels><?xml version="1.0" encoding="UTF-8"?>
<Relationships xmlns="http://schemas.openxmlformats.org/package/2006/relationships"><Relationship Id="rId3" Type="http://schemas.openxmlformats.org/officeDocument/2006/relationships/image" Target="../media/fImage2879973041.png"></Relationship><Relationship Id="rId4" Type="http://schemas.openxmlformats.org/officeDocument/2006/relationships/notesSlide" Target="../notesSlides/notesSlide20.xml"></Relationship><Relationship Id="rId5" Type="http://schemas.openxmlformats.org/officeDocument/2006/relationships/slideLayout" Target="../slideLayouts/slideLayout1.xml"></Relationship></Relationships>
</file>

<file path=ppt/slides/_rels/slide3.xml.rels><?xml version="1.0" encoding="UTF-8"?>
<Relationships xmlns="http://schemas.openxmlformats.org/package/2006/relationships"><Relationship Id="rId3" Type="http://schemas.openxmlformats.org/officeDocument/2006/relationships/image" Target="../media/fImage2879973041.png"></Relationship><Relationship Id="rId4" Type="http://schemas.openxmlformats.org/officeDocument/2006/relationships/notesSlide" Target="../notesSlides/notesSlide3.xml"></Relationship><Relationship Id="rId5" Type="http://schemas.openxmlformats.org/officeDocument/2006/relationships/slideLayout" Target="../slideLayouts/slideLayout1.xml"></Relationship></Relationships>
</file>

<file path=ppt/slides/_rels/slide4.xml.rels><?xml version="1.0" encoding="UTF-8"?>
<Relationships xmlns="http://schemas.openxmlformats.org/package/2006/relationships"><Relationship Id="rId1" Type="http://schemas.openxmlformats.org/officeDocument/2006/relationships/slideLayout" Target="../slideLayouts/slideLayout1.xml"></Relationship><Relationship Id="rId2" Type="http://schemas.openxmlformats.org/officeDocument/2006/relationships/image" Target="../media/fImage287997308467.png"></Relationship><Relationship Id="rId3" Type="http://schemas.openxmlformats.org/officeDocument/2006/relationships/image" Target="../media/fImage2879973041.png"></Relationship><Relationship Id="rId4" Type="http://schemas.openxmlformats.org/officeDocument/2006/relationships/notesSlide" Target="../notesSlides/notesSlide4.xml"></Relationship></Relationships>
</file>

<file path=ppt/slides/_rels/slide5.xml.rels><?xml version="1.0" encoding="UTF-8"?>
<Relationships xmlns="http://schemas.openxmlformats.org/package/2006/relationships"><Relationship Id="rId3" Type="http://schemas.openxmlformats.org/officeDocument/2006/relationships/image" Target="../media/fImage2879973041.png"></Relationship><Relationship Id="rId4" Type="http://schemas.openxmlformats.org/officeDocument/2006/relationships/notesSlide" Target="../notesSlides/notesSlide5.xml"></Relationship><Relationship Id="rId5" Type="http://schemas.openxmlformats.org/officeDocument/2006/relationships/hyperlink" Target="http://student.hannam.ac.kr/main" TargetMode="External"></Relationship><Relationship Id="rId6" Type="http://schemas.openxmlformats.org/officeDocument/2006/relationships/slideLayout" Target="../slideLayouts/slideLayout1.xml"></Relationship></Relationships>
</file>

<file path=ppt/slides/_rels/slide6.xml.rels><?xml version="1.0" encoding="UTF-8"?>
<Relationships xmlns="http://schemas.openxmlformats.org/package/2006/relationships"><Relationship Id="rId1" Type="http://schemas.openxmlformats.org/officeDocument/2006/relationships/slideLayout" Target="../slideLayouts/slideLayout1.xml"></Relationship><Relationship Id="rId2" Type="http://schemas.openxmlformats.org/officeDocument/2006/relationships/image" Target="../media/fImage287997308467.png"></Relationship><Relationship Id="rId3" Type="http://schemas.openxmlformats.org/officeDocument/2006/relationships/image" Target="../media/fImage2879973041.png"></Relationship><Relationship Id="rId4" Type="http://schemas.openxmlformats.org/officeDocument/2006/relationships/notesSlide" Target="../notesSlides/notesSlide6.xml"></Relationship></Relationships>
</file>

<file path=ppt/slides/_rels/slide7.xml.rels><?xml version="1.0" encoding="UTF-8"?>
<Relationships xmlns="http://schemas.openxmlformats.org/package/2006/relationships"><Relationship Id="rId1" Type="http://schemas.openxmlformats.org/officeDocument/2006/relationships/slideLayout" Target="../slideLayouts/slideLayout1.xml"></Relationship><Relationship Id="rId2" Type="http://schemas.openxmlformats.org/officeDocument/2006/relationships/image" Target="../media/fImage287997308467.png"></Relationship><Relationship Id="rId3" Type="http://schemas.openxmlformats.org/officeDocument/2006/relationships/image" Target="../media/fImage2879973041.png"></Relationship><Relationship Id="rId4" Type="http://schemas.openxmlformats.org/officeDocument/2006/relationships/notesSlide" Target="../notesSlides/notesSlide7.xml"></Relationship></Relationships>
</file>

<file path=ppt/slides/_rels/slide8.xml.rels><?xml version="1.0" encoding="UTF-8"?>
<Relationships xmlns="http://schemas.openxmlformats.org/package/2006/relationships"><Relationship Id="rId1" Type="http://schemas.openxmlformats.org/officeDocument/2006/relationships/slideLayout" Target="../slideLayouts/slideLayout1.xml"></Relationship><Relationship Id="rId2" Type="http://schemas.openxmlformats.org/officeDocument/2006/relationships/image" Target="../media/fImage287997308467.png"></Relationship><Relationship Id="rId3" Type="http://schemas.openxmlformats.org/officeDocument/2006/relationships/image" Target="../media/fImage2879973041.png"></Relationship><Relationship Id="rId4" Type="http://schemas.openxmlformats.org/officeDocument/2006/relationships/notesSlide" Target="../notesSlides/notesSlide8.xml"></Relationship></Relationships>
</file>

<file path=ppt/slides/_rels/slide9.xml.rels><?xml version="1.0" encoding="UTF-8"?>
<Relationships xmlns="http://schemas.openxmlformats.org/package/2006/relationships"><Relationship Id="rId1" Type="http://schemas.openxmlformats.org/officeDocument/2006/relationships/slideLayout" Target="../slideLayouts/slideLayout1.xml"></Relationship><Relationship Id="rId2" Type="http://schemas.openxmlformats.org/officeDocument/2006/relationships/image" Target="../media/fImage287997308467.png"></Relationship><Relationship Id="rId3" Type="http://schemas.openxmlformats.org/officeDocument/2006/relationships/image" Target="../media/fImage2879973041.png"></Relationship><Relationship Id="rId4" Type="http://schemas.openxmlformats.org/officeDocument/2006/relationships/notesSlide" Target="../notesSlides/notesSlide9.xml"></Relationship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 l="0" t="0" r="0" b="0"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" descr="C:/Users/HyoHa/AppData/Roaming/PolarisOffice/ETemp/18676_11148240/fImage2879973041.png"/>
          <p:cNvPicPr>
            <a:picLocks noChangeAspect="1"/>
          </p:cNvPicPr>
          <p:nvPr/>
        </p:nvPicPr>
        <p:blipFill rotWithShape="1">
          <a:blip r:embed="rId3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0">
            <a:off x="6426200" y="8280400"/>
            <a:ext cx="483870" cy="406400"/>
          </a:xfrm>
          <a:prstGeom prst="rect"/>
          <a:blipFill rotWithShape="1">
            <a:blip r:embed="rId2" cstate="hqprint">
              <a:alphaModFix amt="0"/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 l="0" t="0" r="0" b="0"/>
            </a:stretch>
          </a:blipFill>
          <a:ln w="0">
            <a:noFill/>
            <a:prstDash/>
          </a:ln>
          <a:effectLst>
            <a:outerShdw sx="100000" sy="100000" blurRad="0" dist="50800" dir="5400000" rotWithShape="0" algn="ctr">
              <a:srgbClr val="000000">
                <a:alpha val="0"/>
              </a:srgbClr>
            </a:outerShdw>
          </a:effectLst>
        </p:spPr>
      </p:pic>
      <p:cxnSp>
        <p:nvCxnSpPr>
          <p:cNvPr id="69" name="Rect 0"/>
          <p:cNvCxnSpPr/>
          <p:nvPr/>
        </p:nvCxnSpPr>
        <p:spPr>
          <a:xfrm rot="0">
            <a:off x="0" y="467995"/>
            <a:ext cx="9145270" cy="27940"/>
          </a:xfrm>
          <a:prstGeom prst="line"/>
          <a:ln w="19050" cap="flat" cmpd="sng">
            <a:solidFill>
              <a:srgbClr val="7C1950">
                <a:alpha val="100000"/>
              </a:srgbClr>
            </a:solidFill>
            <a:prstDash val="solid"/>
            <a:miter lim="800000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70" name="Rect 0"/>
          <p:cNvCxnSpPr/>
          <p:nvPr/>
        </p:nvCxnSpPr>
        <p:spPr>
          <a:xfrm rot="0">
            <a:off x="0" y="8711565"/>
            <a:ext cx="9150350" cy="27940"/>
          </a:xfrm>
          <a:prstGeom prst="line"/>
          <a:ln w="19050" cap="flat" cmpd="sng">
            <a:solidFill>
              <a:srgbClr val="7C1950">
                <a:alpha val="100000"/>
              </a:srgbClr>
            </a:solidFill>
            <a:prstDash val="solid"/>
            <a:miter lim="800000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73" name="Rect 0"/>
          <p:cNvSpPr txBox="1">
            <a:spLocks/>
          </p:cNvSpPr>
          <p:nvPr/>
        </p:nvSpPr>
        <p:spPr>
          <a:xfrm rot="0">
            <a:off x="1151255" y="592455"/>
            <a:ext cx="6851015" cy="1569720"/>
          </a:xfrm>
          <a:prstGeom prst="rect"/>
          <a:noFill/>
          <a:ln w="0">
            <a:noFill/>
            <a:prstDash/>
          </a:ln>
        </p:spPr>
        <p:txBody>
          <a:bodyPr wrap="square" lIns="89535" tIns="46355" rIns="89535" bIns="46355" numCol="1" vert="horz" anchor="t">
            <a:spAutoFit/>
          </a:bodyPr>
          <a:lstStyle/>
          <a:p>
            <a:pPr marL="0" indent="0" algn="ctr" latinLnBrk="0" hangingPunct="1">
              <a:lnSpc>
                <a:spcPct val="100000"/>
              </a:lnSpc>
              <a:buFontTx/>
              <a:buNone/>
            </a:pPr>
            <a:r>
              <a:rPr lang="ko-KR" sz="3200" b="1">
                <a:solidFill>
                  <a:srgbClr val="9E0548"/>
                </a:solidFill>
                <a:latin typeface="스스로넷 설립체" charset="0"/>
                <a:ea typeface="스스로넷 설립체" charset="0"/>
              </a:rPr>
              <a:t>⑦ 학생증 개편 </a:t>
            </a:r>
            <a:endParaRPr lang="ko-KR" altLang="en-US" sz="3200" b="1">
              <a:solidFill>
                <a:srgbClr val="9E0548"/>
              </a:solidFill>
              <a:latin typeface="스스로넷 설립체" charset="0"/>
              <a:ea typeface="스스로넷 설립체" charset="0"/>
            </a:endParaRPr>
          </a:p>
          <a:p>
            <a:pPr marL="0" indent="0" algn="ctr" latinLnBrk="0" hangingPunct="1">
              <a:lnSpc>
                <a:spcPct val="100000"/>
              </a:lnSpc>
              <a:buFontTx/>
              <a:buNone/>
            </a:pPr>
            <a:r>
              <a:rPr lang="ko-KR" sz="3200" b="1">
                <a:solidFill>
                  <a:srgbClr val="9E0548"/>
                </a:solidFill>
                <a:latin typeface="스스로넷 설립체" charset="0"/>
                <a:ea typeface="스스로넷 설립체" charset="0"/>
              </a:rPr>
              <a:t>(학생증 사진 및 학번 기재)</a:t>
            </a:r>
            <a:endParaRPr lang="ko-KR" altLang="en-US" sz="3200" b="1">
              <a:solidFill>
                <a:srgbClr val="9E0548"/>
              </a:solidFill>
              <a:latin typeface="스스로넷 설립체" charset="0"/>
              <a:ea typeface="스스로넷 설립체" charset="0"/>
            </a:endParaRPr>
          </a:p>
          <a:p>
            <a:pPr marL="0" indent="0" algn="ctr" latinLnBrk="0" hangingPunct="1">
              <a:lnSpc>
                <a:spcPct val="100000"/>
              </a:lnSpc>
              <a:buFontTx/>
              <a:buNone/>
            </a:pPr>
            <a:endParaRPr lang="ko-KR" altLang="en-US" sz="3200" b="1">
              <a:solidFill>
                <a:srgbClr val="9E0548"/>
              </a:solidFill>
              <a:latin typeface="스스로넷 설립체" charset="0"/>
              <a:ea typeface="스스로넷 설립체" charset="0"/>
            </a:endParaRPr>
          </a:p>
        </p:txBody>
      </p:sp>
      <p:sp>
        <p:nvSpPr>
          <p:cNvPr id="75" name="Rect 0"/>
          <p:cNvSpPr>
            <a:spLocks/>
          </p:cNvSpPr>
          <p:nvPr/>
        </p:nvSpPr>
        <p:spPr>
          <a:xfrm rot="0">
            <a:off x="622300" y="1727200"/>
            <a:ext cx="7900670" cy="6363970"/>
          </a:xfrm>
          <a:prstGeom prst="roundRect"/>
          <a:solidFill>
            <a:srgbClr val="9E0548">
              <a:alpha val="9812"/>
            </a:srgbClr>
          </a:solidFill>
          <a:ln w="0">
            <a:noFill/>
            <a:prstDash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1440" tIns="45720" rIns="91440" bIns="45720" numCol="1" vert="horz" anchor="ctr">
            <a:noAutofit/>
          </a:bodyPr>
          <a:lstStyle/>
          <a:p>
            <a:pPr marL="0" indent="0" algn="ctr" latinLnBrk="0" hangingPunct="1">
              <a:buFontTx/>
              <a:buNone/>
            </a:pPr>
            <a:endParaRPr lang="ko-KR" altLang="en-US" sz="1800">
              <a:latin typeface="맑은 고딕" charset="0"/>
              <a:ea typeface="맑은 고딕" charset="0"/>
            </a:endParaRPr>
          </a:p>
        </p:txBody>
      </p:sp>
      <p:sp>
        <p:nvSpPr>
          <p:cNvPr id="74" name="Rect 0"/>
          <p:cNvSpPr txBox="1">
            <a:spLocks/>
          </p:cNvSpPr>
          <p:nvPr/>
        </p:nvSpPr>
        <p:spPr>
          <a:xfrm rot="0">
            <a:off x="889000" y="3683000"/>
            <a:ext cx="7367270" cy="462915"/>
          </a:xfrm>
          <a:prstGeom prst="rect"/>
          <a:noFill/>
          <a:ln w="0">
            <a:noFill/>
            <a:prstDash/>
          </a:ln>
        </p:spPr>
        <p:txBody>
          <a:bodyPr wrap="square" lIns="89535" tIns="46355" rIns="89535" bIns="46355" numCol="1" vert="horz" anchor="t">
            <a:spAutoFit/>
          </a:bodyPr>
          <a:lstStyle/>
          <a:p>
            <a:pPr marL="0" indent="0" algn="ctr" latinLnBrk="0" hangingPunct="1">
              <a:buFontTx/>
              <a:buNone/>
            </a:pPr>
            <a:endParaRPr lang="ko-KR" altLang="en-US" sz="2400">
              <a:latin typeface="바른공군체 Medium" charset="0"/>
              <a:ea typeface="바른공군체 Medium" charset="0"/>
            </a:endParaRPr>
          </a:p>
        </p:txBody>
      </p:sp>
      <p:sp>
        <p:nvSpPr>
          <p:cNvPr id="76" name="Rect 0"/>
          <p:cNvSpPr txBox="1">
            <a:spLocks/>
          </p:cNvSpPr>
          <p:nvPr/>
        </p:nvSpPr>
        <p:spPr>
          <a:xfrm rot="0">
            <a:off x="2692400" y="8280400"/>
            <a:ext cx="3773170" cy="370840"/>
          </a:xfrm>
          <a:prstGeom prst="rect"/>
          <a:noFill/>
          <a:ln w="0">
            <a:noFill/>
            <a:prstDash/>
          </a:ln>
        </p:spPr>
        <p:txBody>
          <a:bodyPr wrap="square" lIns="89535" tIns="46355" rIns="89535" bIns="46355" numCol="1" vert="horz" anchor="t">
            <a:spAutoFit/>
          </a:bodyPr>
          <a:lstStyle/>
          <a:p>
            <a:pPr marL="0" indent="0" algn="l" latinLnBrk="0" hangingPunct="1">
              <a:buFontTx/>
              <a:buNone/>
            </a:pPr>
            <a:r>
              <a:rPr sz="1800">
                <a:solidFill>
                  <a:srgbClr val="9E0548"/>
                </a:solidFill>
                <a:latin typeface="스스로넷 설립체" charset="0"/>
                <a:ea typeface="스스로넷 설립체" charset="0"/>
              </a:rPr>
              <a:t>한남대학교 제 65대  총학생회 영원</a:t>
            </a:r>
            <a:endParaRPr lang="ko-KR" altLang="en-US" sz="1800">
              <a:solidFill>
                <a:srgbClr val="9E0548"/>
              </a:solidFill>
              <a:latin typeface="스스로넷 설립체" charset="0"/>
              <a:ea typeface="스스로넷 설립체" charset="0"/>
            </a:endParaRPr>
          </a:p>
        </p:txBody>
      </p:sp>
      <p:sp>
        <p:nvSpPr>
          <p:cNvPr id="77" name="Rect 0"/>
          <p:cNvSpPr txBox="1">
            <a:spLocks/>
          </p:cNvSpPr>
          <p:nvPr/>
        </p:nvSpPr>
        <p:spPr>
          <a:xfrm rot="0">
            <a:off x="889000" y="4128770"/>
            <a:ext cx="7367270" cy="1569085"/>
          </a:xfrm>
          <a:prstGeom prst="rect"/>
          <a:noFill/>
          <a:ln w="0">
            <a:noFill/>
            <a:prstDash/>
          </a:ln>
        </p:spPr>
        <p:txBody>
          <a:bodyPr wrap="square" lIns="89535" tIns="46355" rIns="89535" bIns="46355" numCol="1" vert="horz" anchor="t">
            <a:spAutoFit/>
          </a:bodyPr>
          <a:lstStyle/>
          <a:p>
            <a:pPr marL="0" indent="0" algn="ctr" latinLnBrk="0" hangingPunct="1">
              <a:buFontTx/>
              <a:buNone/>
            </a:pPr>
            <a:r>
              <a:rPr sz="2400">
                <a:latin typeface="바른공군체 Medium" charset="0"/>
                <a:ea typeface="바른공군체 Medium" charset="0"/>
              </a:rPr>
              <a:t>현재 학생증 디자인 공모전의 기획안과 </a:t>
            </a:r>
            <a:endParaRPr lang="ko-KR" altLang="en-US" sz="2400">
              <a:latin typeface="바른공군체 Medium" charset="0"/>
              <a:ea typeface="바른공군체 Medium" charset="0"/>
            </a:endParaRPr>
          </a:p>
          <a:p>
            <a:pPr marL="0" indent="0" algn="ctr" latinLnBrk="0" hangingPunct="1">
              <a:buFontTx/>
              <a:buNone/>
            </a:pPr>
            <a:r>
              <a:rPr sz="2400">
                <a:latin typeface="바른공군체 Medium" charset="0"/>
                <a:ea typeface="바른공군체 Medium" charset="0"/>
              </a:rPr>
              <a:t>공문 제출을 완료한 상태이며 심사 중에 있습니다.</a:t>
            </a:r>
            <a:endParaRPr lang="ko-KR" altLang="en-US" sz="2400">
              <a:latin typeface="바른공군체 Medium" charset="0"/>
              <a:ea typeface="바른공군체 Medium" charset="0"/>
            </a:endParaRPr>
          </a:p>
          <a:p>
            <a:pPr marL="0" indent="0" algn="ctr" latinLnBrk="0" hangingPunct="1">
              <a:buFontTx/>
              <a:buNone/>
            </a:pPr>
            <a:r>
              <a:rPr sz="2400">
                <a:latin typeface="바른공군체 Medium" charset="0"/>
                <a:ea typeface="바른공군체 Medium" charset="0"/>
              </a:rPr>
              <a:t>4분기에 심사완료 후 2024년도에 </a:t>
            </a:r>
            <a:endParaRPr lang="ko-KR" altLang="en-US" sz="2400">
              <a:latin typeface="바른공군체 Medium" charset="0"/>
              <a:ea typeface="바른공군체 Medium" charset="0"/>
            </a:endParaRPr>
          </a:p>
          <a:p>
            <a:pPr marL="0" indent="0" algn="ctr" latinLnBrk="0" hangingPunct="1">
              <a:buFontTx/>
              <a:buNone/>
            </a:pPr>
            <a:r>
              <a:rPr sz="2400">
                <a:latin typeface="바른공군체 Medium" charset="0"/>
                <a:ea typeface="바른공군체 Medium" charset="0"/>
              </a:rPr>
              <a:t>진행할 예정입니다.</a:t>
            </a:r>
            <a:endParaRPr lang="ko-KR" altLang="en-US" sz="2400">
              <a:latin typeface="바른공군체 Medium" charset="0"/>
              <a:ea typeface="바른공군체 Medium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"/>
          <p:cNvPicPr>
            <a:picLocks noChangeAspect="1"/>
          </p:cNvPicPr>
          <p:nvPr/>
        </p:nvPicPr>
        <p:blipFill rotWithShape="1">
          <a:blip r:embed="rId3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0">
            <a:off x="6426200" y="8280400"/>
            <a:ext cx="483870" cy="406400"/>
          </a:xfrm>
          <a:prstGeom prst="rect"/>
          <a:blipFill rotWithShape="1">
            <a:blip r:embed="rId2" cstate="hqprint">
              <a:alphaModFix amt="0"/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 l="0" t="0" r="0" b="0"/>
            </a:stretch>
          </a:blipFill>
          <a:ln w="0">
            <a:noFill/>
            <a:prstDash/>
          </a:ln>
          <a:effectLst>
            <a:outerShdw sx="100000" sy="100000" blurRad="0" dist="50800" dir="5400000" rotWithShape="0" algn="ctr">
              <a:srgbClr val="000000">
                <a:alpha val="0"/>
              </a:srgbClr>
            </a:outerShdw>
          </a:effectLst>
        </p:spPr>
      </p:pic>
      <p:cxnSp>
        <p:nvCxnSpPr>
          <p:cNvPr id="69" name="Rect 0"/>
          <p:cNvCxnSpPr/>
          <p:nvPr/>
        </p:nvCxnSpPr>
        <p:spPr>
          <a:xfrm rot="0">
            <a:off x="0" y="467995"/>
            <a:ext cx="9145270" cy="27940"/>
          </a:xfrm>
          <a:prstGeom prst="line"/>
          <a:ln w="19050" cap="flat" cmpd="sng">
            <a:solidFill>
              <a:srgbClr val="7C1950">
                <a:alpha val="100000"/>
              </a:srgbClr>
            </a:solidFill>
            <a:prstDash val="solid"/>
            <a:miter lim="800000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70" name="Rect 0"/>
          <p:cNvCxnSpPr/>
          <p:nvPr/>
        </p:nvCxnSpPr>
        <p:spPr>
          <a:xfrm rot="0">
            <a:off x="0" y="8711565"/>
            <a:ext cx="9150350" cy="27940"/>
          </a:xfrm>
          <a:prstGeom prst="line"/>
          <a:ln w="19050" cap="flat" cmpd="sng">
            <a:solidFill>
              <a:srgbClr val="7C1950">
                <a:alpha val="100000"/>
              </a:srgbClr>
            </a:solidFill>
            <a:prstDash val="solid"/>
            <a:miter lim="800000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73" name="Rect 0"/>
          <p:cNvSpPr txBox="1">
            <a:spLocks/>
          </p:cNvSpPr>
          <p:nvPr/>
        </p:nvSpPr>
        <p:spPr>
          <a:xfrm>
            <a:off x="1151255" y="592455"/>
            <a:ext cx="6851650" cy="1569720"/>
          </a:xfrm>
          <a:prstGeom prst="rect"/>
          <a:noFill/>
          <a:ln w="0">
            <a:noFill/>
            <a:prstDash/>
          </a:ln>
        </p:spPr>
        <p:txBody>
          <a:bodyPr wrap="square" lIns="89535" tIns="46355" rIns="89535" bIns="46355" numCol="1" vert="horz" anchor="t">
            <a:spAutoFit/>
          </a:bodyPr>
          <a:lstStyle/>
          <a:p>
            <a:pPr marL="0" indent="0" algn="ctr" latinLnBrk="0" hangingPunct="1">
              <a:lnSpc>
                <a:spcPct val="100000"/>
              </a:lnSpc>
              <a:buFontTx/>
              <a:buNone/>
            </a:pPr>
            <a:r>
              <a:rPr lang="ko-KR" sz="3200" b="1">
                <a:solidFill>
                  <a:srgbClr val="9E0548"/>
                </a:solidFill>
                <a:latin typeface="스스로넷 설립체" charset="0"/>
                <a:ea typeface="스스로넷 설립체" charset="0"/>
              </a:rPr>
              <a:t>⑧</a:t>
            </a:r>
            <a:r>
              <a:rPr sz="3200" b="1">
                <a:latin typeface="스스로넷 설립체" charset="0"/>
                <a:ea typeface="스스로넷 설립체" charset="0"/>
              </a:rPr>
              <a:t> </a:t>
            </a:r>
            <a:r>
              <a:rPr sz="3200">
                <a:solidFill>
                  <a:srgbClr val="9E0548"/>
                </a:solidFill>
                <a:latin typeface="스스로넷 설립체" charset="0"/>
                <a:ea typeface="스스로넷 설립체" charset="0"/>
              </a:rPr>
              <a:t>학우들의 의견을 수렴한 </a:t>
            </a:r>
            <a:endParaRPr lang="ko-KR" altLang="en-US" sz="3200">
              <a:solidFill>
                <a:srgbClr val="9E0548"/>
              </a:solidFill>
              <a:latin typeface="스스로넷 설립체" charset="0"/>
              <a:ea typeface="스스로넷 설립체" charset="0"/>
            </a:endParaRPr>
          </a:p>
          <a:p>
            <a:pPr marL="0" indent="0" algn="ctr" latinLnBrk="0" hangingPunct="1">
              <a:lnSpc>
                <a:spcPct val="100000"/>
              </a:lnSpc>
              <a:buFontTx/>
              <a:buNone/>
            </a:pPr>
            <a:r>
              <a:rPr sz="3200">
                <a:solidFill>
                  <a:srgbClr val="9E0548"/>
                </a:solidFill>
                <a:latin typeface="스스로넷 설립체" charset="0"/>
                <a:ea typeface="스스로넷 설립체" charset="0"/>
              </a:rPr>
              <a:t>    학교 행사 진행</a:t>
            </a:r>
            <a:endParaRPr lang="ko-KR" altLang="en-US" sz="3200">
              <a:solidFill>
                <a:srgbClr val="9E0548"/>
              </a:solidFill>
              <a:latin typeface="스스로넷 설립체" charset="0"/>
              <a:ea typeface="스스로넷 설립체" charset="0"/>
            </a:endParaRPr>
          </a:p>
          <a:p>
            <a:pPr marL="0" indent="0" algn="ctr" latinLnBrk="0" hangingPunct="1">
              <a:lnSpc>
                <a:spcPct val="100000"/>
              </a:lnSpc>
              <a:buFontTx/>
              <a:buNone/>
            </a:pPr>
            <a:endParaRPr lang="ko-KR" altLang="en-US" sz="3200" b="1">
              <a:solidFill>
                <a:srgbClr val="9E0548"/>
              </a:solidFill>
              <a:latin typeface="스스로넷 설립체" charset="0"/>
              <a:ea typeface="스스로넷 설립체" charset="0"/>
            </a:endParaRPr>
          </a:p>
        </p:txBody>
      </p:sp>
      <p:sp>
        <p:nvSpPr>
          <p:cNvPr id="75" name="Rect 0"/>
          <p:cNvSpPr>
            <a:spLocks/>
          </p:cNvSpPr>
          <p:nvPr/>
        </p:nvSpPr>
        <p:spPr>
          <a:xfrm rot="0">
            <a:off x="622300" y="1727200"/>
            <a:ext cx="7900670" cy="6363970"/>
          </a:xfrm>
          <a:prstGeom prst="roundRect"/>
          <a:solidFill>
            <a:srgbClr val="9E0548">
              <a:alpha val="9812"/>
            </a:srgbClr>
          </a:solidFill>
          <a:ln w="0">
            <a:noFill/>
            <a:prstDash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1440" tIns="45720" rIns="91440" bIns="45720" numCol="1" vert="horz" anchor="ctr">
            <a:noAutofit/>
          </a:bodyPr>
          <a:lstStyle/>
          <a:p>
            <a:pPr marL="0" indent="0" algn="ctr" latinLnBrk="0" hangingPunct="1">
              <a:buFontTx/>
              <a:buNone/>
            </a:pPr>
            <a:endParaRPr lang="ko-KR" altLang="en-US" sz="1800">
              <a:latin typeface="맑은 고딕" charset="0"/>
              <a:ea typeface="맑은 고딕" charset="0"/>
            </a:endParaRPr>
          </a:p>
        </p:txBody>
      </p:sp>
      <p:sp>
        <p:nvSpPr>
          <p:cNvPr id="74" name="Rect 0"/>
          <p:cNvSpPr txBox="1">
            <a:spLocks/>
          </p:cNvSpPr>
          <p:nvPr/>
        </p:nvSpPr>
        <p:spPr>
          <a:xfrm rot="0">
            <a:off x="889000" y="3683000"/>
            <a:ext cx="7367270" cy="462915"/>
          </a:xfrm>
          <a:prstGeom prst="rect"/>
          <a:noFill/>
          <a:ln w="0">
            <a:noFill/>
            <a:prstDash/>
          </a:ln>
        </p:spPr>
        <p:txBody>
          <a:bodyPr wrap="square" lIns="89535" tIns="46355" rIns="89535" bIns="46355" numCol="1" vert="horz" anchor="t">
            <a:spAutoFit/>
          </a:bodyPr>
          <a:lstStyle/>
          <a:p>
            <a:pPr marL="0" indent="0" algn="ctr" latinLnBrk="0" hangingPunct="1">
              <a:buFontTx/>
              <a:buNone/>
            </a:pPr>
            <a:endParaRPr lang="ko-KR" altLang="en-US" sz="2400">
              <a:latin typeface="바른공군체 Medium" charset="0"/>
              <a:ea typeface="바른공군체 Medium" charset="0"/>
            </a:endParaRPr>
          </a:p>
        </p:txBody>
      </p:sp>
      <p:sp>
        <p:nvSpPr>
          <p:cNvPr id="76" name="Rect 0"/>
          <p:cNvSpPr txBox="1">
            <a:spLocks/>
          </p:cNvSpPr>
          <p:nvPr/>
        </p:nvSpPr>
        <p:spPr>
          <a:xfrm rot="0">
            <a:off x="2692400" y="8280400"/>
            <a:ext cx="3773170" cy="370840"/>
          </a:xfrm>
          <a:prstGeom prst="rect"/>
          <a:noFill/>
          <a:ln w="0">
            <a:noFill/>
            <a:prstDash/>
          </a:ln>
        </p:spPr>
        <p:txBody>
          <a:bodyPr wrap="square" lIns="89535" tIns="46355" rIns="89535" bIns="46355" numCol="1" vert="horz" anchor="t">
            <a:spAutoFit/>
          </a:bodyPr>
          <a:lstStyle/>
          <a:p>
            <a:pPr marL="0" indent="0" algn="l" latinLnBrk="0" hangingPunct="1">
              <a:buFontTx/>
              <a:buNone/>
            </a:pPr>
            <a:r>
              <a:rPr sz="1800">
                <a:solidFill>
                  <a:srgbClr val="9E0548"/>
                </a:solidFill>
                <a:latin typeface="스스로넷 설립체" charset="0"/>
                <a:ea typeface="스스로넷 설립체" charset="0"/>
              </a:rPr>
              <a:t>한남대학교 제 65대  총학생회 영원</a:t>
            </a:r>
            <a:endParaRPr lang="ko-KR" altLang="en-US" sz="1800">
              <a:solidFill>
                <a:srgbClr val="9E0548"/>
              </a:solidFill>
              <a:latin typeface="스스로넷 설립체" charset="0"/>
              <a:ea typeface="스스로넷 설립체" charset="0"/>
            </a:endParaRPr>
          </a:p>
        </p:txBody>
      </p:sp>
      <p:sp>
        <p:nvSpPr>
          <p:cNvPr id="77" name="Rect 0"/>
          <p:cNvSpPr txBox="1">
            <a:spLocks/>
          </p:cNvSpPr>
          <p:nvPr/>
        </p:nvSpPr>
        <p:spPr>
          <a:xfrm rot="0">
            <a:off x="889000" y="2997835"/>
            <a:ext cx="7367905" cy="1569720"/>
          </a:xfrm>
          <a:prstGeom prst="rect"/>
          <a:noFill/>
          <a:ln w="0">
            <a:noFill/>
            <a:prstDash/>
          </a:ln>
        </p:spPr>
        <p:txBody>
          <a:bodyPr wrap="square" lIns="89535" tIns="46355" rIns="89535" bIns="46355" numCol="1" vert="horz" anchor="t">
            <a:spAutoFit/>
          </a:bodyPr>
          <a:lstStyle/>
          <a:p>
            <a:pPr marL="0" indent="0" algn="ctr" latinLnBrk="0" hangingPunct="1">
              <a:buFontTx/>
              <a:buNone/>
            </a:pPr>
            <a:r>
              <a:rPr sz="2400">
                <a:latin typeface="바른공군체 Medium" charset="0"/>
                <a:ea typeface="바른공군체 Medium" charset="0"/>
              </a:rPr>
              <a:t>한남대학교 총학생회 SNS에 홍보 및</a:t>
            </a:r>
            <a:endParaRPr lang="ko-KR" altLang="en-US" sz="2400">
              <a:latin typeface="바른공군체 Medium" charset="0"/>
              <a:ea typeface="바른공군체 Medium" charset="0"/>
            </a:endParaRPr>
          </a:p>
          <a:p>
            <a:pPr marL="0" indent="0" algn="ctr" latinLnBrk="0" hangingPunct="1">
              <a:buFontTx/>
              <a:buNone/>
            </a:pPr>
            <a:r>
              <a:rPr sz="2400">
                <a:latin typeface="바른공군체 Medium" charset="0"/>
                <a:ea typeface="바른공군체 Medium" charset="0"/>
              </a:rPr>
              <a:t>선호도조사를 통해 학생들의 의견을 수렴하여</a:t>
            </a:r>
            <a:endParaRPr lang="ko-KR" altLang="en-US" sz="2400">
              <a:latin typeface="바른공군체 Medium" charset="0"/>
              <a:ea typeface="바른공군체 Medium" charset="0"/>
            </a:endParaRPr>
          </a:p>
          <a:p>
            <a:pPr marL="0" indent="0" algn="ctr" latinLnBrk="0" hangingPunct="1">
              <a:buFontTx/>
              <a:buNone/>
            </a:pPr>
            <a:r>
              <a:rPr sz="2400">
                <a:latin typeface="바른공군체 Medium" charset="0"/>
                <a:ea typeface="바른공군체 Medium" charset="0"/>
              </a:rPr>
              <a:t>하계방학 기간 중 농촌봉사활동을 진행하였으며,</a:t>
            </a:r>
            <a:endParaRPr lang="ko-KR" altLang="en-US" sz="2400">
              <a:latin typeface="바른공군체 Medium" charset="0"/>
              <a:ea typeface="바른공군체 Medium" charset="0"/>
            </a:endParaRPr>
          </a:p>
          <a:p>
            <a:pPr marL="0" indent="0" algn="ctr" latinLnBrk="0" hangingPunct="1">
              <a:buFontTx/>
              <a:buNone/>
            </a:pPr>
            <a:r>
              <a:rPr sz="2400">
                <a:latin typeface="바른공군체 Medium" charset="0"/>
                <a:ea typeface="바른공군체 Medium" charset="0"/>
              </a:rPr>
              <a:t>오는 10월 초에 단풍제를 진행할 예정입니다.</a:t>
            </a:r>
            <a:endParaRPr lang="ko-KR" altLang="en-US" sz="2400">
              <a:latin typeface="바른공군체 Medium" charset="0"/>
              <a:ea typeface="바른공군체 Medium" charset="0"/>
            </a:endParaRPr>
          </a:p>
        </p:txBody>
      </p:sp>
      <p:sp>
        <p:nvSpPr>
          <p:cNvPr id="78" name="텍스트 상자 103"/>
          <p:cNvSpPr txBox="1">
            <a:spLocks/>
          </p:cNvSpPr>
          <p:nvPr/>
        </p:nvSpPr>
        <p:spPr>
          <a:xfrm rot="0">
            <a:off x="883920" y="5172710"/>
            <a:ext cx="7367905" cy="2064385"/>
          </a:xfrm>
          <a:prstGeom prst="rect"/>
          <a:noFill/>
          <a:ln w="0">
            <a:noFill/>
            <a:prstDash/>
          </a:ln>
        </p:spPr>
        <p:txBody>
          <a:bodyPr wrap="square" lIns="89535" tIns="46355" rIns="89535" bIns="46355" numCol="1" vert="horz" anchor="t">
            <a:spAutoFit/>
          </a:bodyPr>
          <a:lstStyle/>
          <a:p>
            <a:pPr marL="0" indent="0" algn="ctr" latinLnBrk="0" hangingPunct="1">
              <a:buFontTx/>
              <a:buNone/>
            </a:pPr>
            <a:r>
              <a:rPr sz="1600">
                <a:latin typeface="바른공군체 Medium" charset="0"/>
                <a:ea typeface="바른공군체 Medium" charset="0"/>
              </a:rPr>
              <a:t>총학생회 홈페이지</a:t>
            </a:r>
            <a:endParaRPr lang="ko-KR" altLang="en-US" sz="1600">
              <a:latin typeface="바른공군체 Medium" charset="0"/>
              <a:ea typeface="바른공군체 Medium" charset="0"/>
            </a:endParaRPr>
          </a:p>
          <a:p>
            <a:pPr marL="0" indent="0" algn="ctr" latinLnBrk="0" hangingPunct="1">
              <a:buFontTx/>
              <a:buNone/>
            </a:pPr>
            <a:r>
              <a:rPr sz="1600">
                <a:latin typeface="바른공군체 Medium" charset="0"/>
                <a:ea typeface="바른공군체 Medium" charset="0"/>
                <a:hlinkClick r:id="rId5">
                  <a:extLst>
                    <a:ext uri="{A12FA001-AC4F-418D-AE19-62706E023703}">
                      <ahyp:hlinkClr xmlns:ahyp="http://schemas.microsoft.com/office/drawing/2018/hyperlinkcolor" xmlns="" val="hlink"/>
                    </a:ext>
                  </a:extLst>
                </a:hlinkClick>
              </a:rPr>
              <a:t>http://student.hannam.ac.kr/main</a:t>
            </a:r>
            <a:endParaRPr lang="ko-KR" altLang="en-US" sz="1600">
              <a:latin typeface="바른공군체 Medium" charset="0"/>
              <a:ea typeface="바른공군체 Medium" charset="0"/>
            </a:endParaRPr>
          </a:p>
          <a:p>
            <a:pPr marL="0" indent="0" algn="ctr" latinLnBrk="0" hangingPunct="1">
              <a:buFontTx/>
              <a:buNone/>
            </a:pPr>
            <a:endParaRPr lang="ko-KR" altLang="en-US" sz="1600">
              <a:latin typeface="바른공군체 Medium" charset="0"/>
              <a:ea typeface="바른공군체 Medium" charset="0"/>
            </a:endParaRPr>
          </a:p>
          <a:p>
            <a:pPr marL="0" indent="0" algn="ctr" latinLnBrk="0" hangingPunct="1">
              <a:buFontTx/>
              <a:buNone/>
            </a:pPr>
            <a:r>
              <a:rPr sz="1600">
                <a:latin typeface="바른공군체 Medium" charset="0"/>
                <a:ea typeface="바른공군체 Medium" charset="0"/>
              </a:rPr>
              <a:t>총학생회 인스타그램</a:t>
            </a:r>
            <a:endParaRPr lang="ko-KR" altLang="en-US" sz="1600">
              <a:latin typeface="바른공군체 Medium" charset="0"/>
              <a:ea typeface="바른공군체 Medium" charset="0"/>
            </a:endParaRPr>
          </a:p>
          <a:p>
            <a:pPr marL="0" indent="0" algn="ctr" latinLnBrk="0" hangingPunct="1">
              <a:buFontTx/>
              <a:buNone/>
            </a:pPr>
            <a:r>
              <a:rPr sz="1600">
                <a:latin typeface="바른공군체 Medium" charset="0"/>
                <a:ea typeface="바른공군체 Medium" charset="0"/>
              </a:rPr>
              <a:t>https://www.instagram.com/hnu_forever/</a:t>
            </a:r>
            <a:endParaRPr lang="ko-KR" altLang="en-US" sz="1600">
              <a:latin typeface="바른공군체 Medium" charset="0"/>
              <a:ea typeface="바른공군체 Medium" charset="0"/>
            </a:endParaRPr>
          </a:p>
          <a:p>
            <a:pPr marL="0" indent="0" algn="ctr" latinLnBrk="0" hangingPunct="1">
              <a:buFontTx/>
              <a:buNone/>
            </a:pPr>
            <a:endParaRPr lang="ko-KR" altLang="en-US" sz="1600">
              <a:latin typeface="바른공군체 Medium" charset="0"/>
              <a:ea typeface="바른공군체 Medium" charset="0"/>
            </a:endParaRPr>
          </a:p>
          <a:p>
            <a:pPr marL="0" indent="0" algn="ctr" latinLnBrk="0" hangingPunct="1">
              <a:buFontTx/>
              <a:buNone/>
            </a:pPr>
            <a:r>
              <a:rPr sz="1600">
                <a:latin typeface="바른공군체 Medium" charset="0"/>
                <a:ea typeface="바른공군체 Medium" charset="0"/>
              </a:rPr>
              <a:t>총학생회 페이스북</a:t>
            </a:r>
            <a:endParaRPr lang="ko-KR" altLang="en-US" sz="1600">
              <a:latin typeface="바른공군체 Medium" charset="0"/>
              <a:ea typeface="바른공군체 Medium" charset="0"/>
            </a:endParaRPr>
          </a:p>
          <a:p>
            <a:pPr marL="0" indent="0" algn="ctr" latinLnBrk="0" hangingPunct="1">
              <a:buFontTx/>
              <a:buNone/>
            </a:pPr>
            <a:r>
              <a:rPr sz="1600">
                <a:latin typeface="바른공군체 Medium" charset="0"/>
                <a:ea typeface="바른공군체 Medium" charset="0"/>
              </a:rPr>
              <a:t>https://www.facebook.com/hnu.forever</a:t>
            </a:r>
            <a:endParaRPr lang="ko-KR" altLang="en-US" sz="1600">
              <a:latin typeface="바른공군체 Medium" charset="0"/>
              <a:ea typeface="바른공군체 Medium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" descr="C:/Users/HyoHa/AppData/Roaming/PolarisOffice/ETemp/18676_11148240/fImage2879973041.png"/>
          <p:cNvPicPr>
            <a:picLocks noChangeAspect="1"/>
          </p:cNvPicPr>
          <p:nvPr/>
        </p:nvPicPr>
        <p:blipFill rotWithShape="1">
          <a:blip r:embed="rId3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0">
            <a:off x="6426200" y="8280400"/>
            <a:ext cx="483870" cy="406400"/>
          </a:xfrm>
          <a:prstGeom prst="rect"/>
          <a:blipFill rotWithShape="1">
            <a:blip r:embed="rId2" cstate="hqprint">
              <a:alphaModFix amt="0"/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 l="0" t="0" r="0" b="0"/>
            </a:stretch>
          </a:blipFill>
          <a:ln w="0">
            <a:noFill/>
            <a:prstDash/>
          </a:ln>
          <a:effectLst>
            <a:outerShdw sx="100000" sy="100000" blurRad="0" dist="50800" dir="5400000" rotWithShape="0" algn="ctr">
              <a:srgbClr val="000000">
                <a:alpha val="0"/>
              </a:srgbClr>
            </a:outerShdw>
          </a:effectLst>
        </p:spPr>
      </p:pic>
      <p:cxnSp>
        <p:nvCxnSpPr>
          <p:cNvPr id="69" name="Rect 0"/>
          <p:cNvCxnSpPr/>
          <p:nvPr/>
        </p:nvCxnSpPr>
        <p:spPr>
          <a:xfrm rot="0">
            <a:off x="0" y="467995"/>
            <a:ext cx="9145270" cy="27940"/>
          </a:xfrm>
          <a:prstGeom prst="line"/>
          <a:ln w="19050" cap="flat" cmpd="sng">
            <a:solidFill>
              <a:srgbClr val="7C1950">
                <a:alpha val="100000"/>
              </a:srgbClr>
            </a:solidFill>
            <a:prstDash val="solid"/>
            <a:miter lim="800000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70" name="Rect 0"/>
          <p:cNvCxnSpPr/>
          <p:nvPr/>
        </p:nvCxnSpPr>
        <p:spPr>
          <a:xfrm rot="0">
            <a:off x="0" y="8711565"/>
            <a:ext cx="9150350" cy="27940"/>
          </a:xfrm>
          <a:prstGeom prst="line"/>
          <a:ln w="19050" cap="flat" cmpd="sng">
            <a:solidFill>
              <a:srgbClr val="7C1950">
                <a:alpha val="100000"/>
              </a:srgbClr>
            </a:solidFill>
            <a:prstDash val="solid"/>
            <a:miter lim="800000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73" name="Rect 0"/>
          <p:cNvSpPr txBox="1">
            <a:spLocks/>
          </p:cNvSpPr>
          <p:nvPr/>
        </p:nvSpPr>
        <p:spPr>
          <a:xfrm rot="0">
            <a:off x="1151255" y="592455"/>
            <a:ext cx="6851015" cy="615950"/>
          </a:xfrm>
          <a:prstGeom prst="rect"/>
          <a:noFill/>
          <a:ln w="0">
            <a:noFill/>
            <a:prstDash/>
          </a:ln>
        </p:spPr>
        <p:txBody>
          <a:bodyPr wrap="square" lIns="89535" tIns="46355" rIns="89535" bIns="46355" numCol="1" vert="horz" anchor="t">
            <a:spAutoFit/>
          </a:bodyPr>
          <a:lstStyle/>
          <a:p>
            <a:pPr marL="0" indent="0" algn="ctr" latinLnBrk="0" hangingPunct="1">
              <a:lnSpc>
                <a:spcPct val="100000"/>
              </a:lnSpc>
              <a:buFontTx/>
              <a:buNone/>
            </a:pPr>
            <a:r>
              <a:rPr sz="3400" b="1">
                <a:solidFill>
                  <a:srgbClr val="9E0548"/>
                </a:solidFill>
                <a:latin typeface="스스로넷 설립체" charset="0"/>
                <a:ea typeface="스스로넷 설립체" charset="0"/>
              </a:rPr>
              <a:t>⑨</a:t>
            </a:r>
            <a:r>
              <a:rPr lang="ko-KR" sz="3400" b="1">
                <a:solidFill>
                  <a:srgbClr val="9E0548"/>
                </a:solidFill>
                <a:latin typeface="스스로넷 설립체" charset="0"/>
                <a:ea typeface="스스로넷 설립체" charset="0"/>
              </a:rPr>
              <a:t> 캠퍼스 시설 개선</a:t>
            </a:r>
            <a:endParaRPr lang="ko-KR" altLang="en-US" sz="3400" b="1">
              <a:solidFill>
                <a:srgbClr val="9E0548"/>
              </a:solidFill>
              <a:latin typeface="스스로넷 설립체" charset="0"/>
              <a:ea typeface="스스로넷 설립체" charset="0"/>
            </a:endParaRPr>
          </a:p>
        </p:txBody>
      </p:sp>
      <p:sp>
        <p:nvSpPr>
          <p:cNvPr id="75" name="Rect 0"/>
          <p:cNvSpPr>
            <a:spLocks/>
          </p:cNvSpPr>
          <p:nvPr/>
        </p:nvSpPr>
        <p:spPr>
          <a:xfrm rot="0">
            <a:off x="622300" y="1727200"/>
            <a:ext cx="7900670" cy="6363970"/>
          </a:xfrm>
          <a:prstGeom prst="roundRect"/>
          <a:solidFill>
            <a:srgbClr val="9E0548">
              <a:alpha val="9812"/>
            </a:srgbClr>
          </a:solidFill>
          <a:ln w="0">
            <a:noFill/>
            <a:prstDash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1440" tIns="45720" rIns="91440" bIns="45720" numCol="1" vert="horz" anchor="ctr">
            <a:noAutofit/>
          </a:bodyPr>
          <a:lstStyle/>
          <a:p>
            <a:pPr marL="0" indent="0" algn="ctr" latinLnBrk="0" hangingPunct="1">
              <a:buFontTx/>
              <a:buNone/>
            </a:pPr>
            <a:endParaRPr lang="ko-KR" altLang="en-US" sz="1800">
              <a:latin typeface="맑은 고딕" charset="0"/>
              <a:ea typeface="맑은 고딕" charset="0"/>
            </a:endParaRPr>
          </a:p>
        </p:txBody>
      </p:sp>
      <p:sp>
        <p:nvSpPr>
          <p:cNvPr id="74" name="Rect 0"/>
          <p:cNvSpPr txBox="1">
            <a:spLocks/>
          </p:cNvSpPr>
          <p:nvPr/>
        </p:nvSpPr>
        <p:spPr>
          <a:xfrm rot="0">
            <a:off x="889000" y="3683000"/>
            <a:ext cx="7367270" cy="462915"/>
          </a:xfrm>
          <a:prstGeom prst="rect"/>
          <a:noFill/>
          <a:ln w="0">
            <a:noFill/>
            <a:prstDash/>
          </a:ln>
        </p:spPr>
        <p:txBody>
          <a:bodyPr wrap="square" lIns="89535" tIns="46355" rIns="89535" bIns="46355" numCol="1" vert="horz" anchor="t">
            <a:spAutoFit/>
          </a:bodyPr>
          <a:lstStyle/>
          <a:p>
            <a:pPr marL="0" indent="0" algn="ctr" latinLnBrk="0" hangingPunct="1">
              <a:buFontTx/>
              <a:buNone/>
            </a:pPr>
            <a:endParaRPr lang="ko-KR" altLang="en-US" sz="2400">
              <a:latin typeface="바른공군체 Medium" charset="0"/>
              <a:ea typeface="바른공군체 Medium" charset="0"/>
            </a:endParaRPr>
          </a:p>
        </p:txBody>
      </p:sp>
      <p:sp>
        <p:nvSpPr>
          <p:cNvPr id="76" name="Rect 0"/>
          <p:cNvSpPr txBox="1">
            <a:spLocks/>
          </p:cNvSpPr>
          <p:nvPr/>
        </p:nvSpPr>
        <p:spPr>
          <a:xfrm rot="0">
            <a:off x="2692400" y="8280400"/>
            <a:ext cx="3773170" cy="370840"/>
          </a:xfrm>
          <a:prstGeom prst="rect"/>
          <a:noFill/>
          <a:ln w="0">
            <a:noFill/>
            <a:prstDash/>
          </a:ln>
        </p:spPr>
        <p:txBody>
          <a:bodyPr wrap="square" lIns="89535" tIns="46355" rIns="89535" bIns="46355" numCol="1" vert="horz" anchor="t">
            <a:spAutoFit/>
          </a:bodyPr>
          <a:lstStyle/>
          <a:p>
            <a:pPr marL="0" indent="0" algn="l" latinLnBrk="0" hangingPunct="1">
              <a:buFontTx/>
              <a:buNone/>
            </a:pPr>
            <a:r>
              <a:rPr sz="1800">
                <a:solidFill>
                  <a:srgbClr val="9E0548"/>
                </a:solidFill>
                <a:latin typeface="스스로넷 설립체" charset="0"/>
                <a:ea typeface="스스로넷 설립체" charset="0"/>
              </a:rPr>
              <a:t>한남대학교 제 65대  총학생회 영원</a:t>
            </a:r>
            <a:endParaRPr lang="ko-KR" altLang="en-US" sz="1800">
              <a:solidFill>
                <a:srgbClr val="9E0548"/>
              </a:solidFill>
              <a:latin typeface="스스로넷 설립체" charset="0"/>
              <a:ea typeface="스스로넷 설립체" charset="0"/>
            </a:endParaRPr>
          </a:p>
        </p:txBody>
      </p:sp>
      <p:sp>
        <p:nvSpPr>
          <p:cNvPr id="77" name="Rect 0"/>
          <p:cNvSpPr txBox="1">
            <a:spLocks/>
          </p:cNvSpPr>
          <p:nvPr/>
        </p:nvSpPr>
        <p:spPr>
          <a:xfrm rot="0">
            <a:off x="889000" y="3366770"/>
            <a:ext cx="7367270" cy="3075940"/>
          </a:xfrm>
          <a:prstGeom prst="rect"/>
          <a:noFill/>
          <a:ln w="0">
            <a:noFill/>
            <a:prstDash/>
          </a:ln>
        </p:spPr>
        <p:txBody>
          <a:bodyPr wrap="square" lIns="89535" tIns="46355" rIns="89535" bIns="46355" numCol="1" vert="horz" anchor="t">
            <a:spAutoFit/>
          </a:bodyPr>
          <a:lstStyle/>
          <a:p>
            <a:pPr marL="0" indent="0" algn="ctr" latinLnBrk="0" hangingPunct="1">
              <a:buFontTx/>
              <a:buNone/>
            </a:pPr>
            <a:r>
              <a:rPr sz="2400">
                <a:latin typeface="바른공군체 Medium" charset="0"/>
                <a:ea typeface="바른공군체 Medium" charset="0"/>
              </a:rPr>
              <a:t>9월 18일부터 9월 27일까지 시설물 관리</a:t>
            </a:r>
            <a:endParaRPr lang="ko-KR" altLang="en-US" sz="2400">
              <a:latin typeface="바른공군체 Medium" charset="0"/>
              <a:ea typeface="바른공군체 Medium" charset="0"/>
            </a:endParaRPr>
          </a:p>
          <a:p>
            <a:pPr marL="0" indent="0" algn="ctr" latinLnBrk="0" hangingPunct="1">
              <a:buFontTx/>
              <a:buNone/>
            </a:pPr>
            <a:r>
              <a:rPr sz="2400">
                <a:latin typeface="바른공군체 Medium" charset="0"/>
                <a:ea typeface="바른공군체 Medium" charset="0"/>
              </a:rPr>
              <a:t>설문조사를 진행 중에 있습니다.</a:t>
            </a:r>
            <a:endParaRPr lang="ko-KR" altLang="en-US" sz="2400">
              <a:latin typeface="바른공군체 Medium" charset="0"/>
              <a:ea typeface="바른공군체 Medium" charset="0"/>
            </a:endParaRPr>
          </a:p>
          <a:p>
            <a:pPr marL="0" indent="0" algn="ctr" latinLnBrk="0" hangingPunct="1">
              <a:buFontTx/>
              <a:buNone/>
            </a:pPr>
            <a:endParaRPr lang="ko-KR" altLang="en-US" sz="2400">
              <a:latin typeface="바른공군체 Medium" charset="0"/>
              <a:ea typeface="바른공군체 Medium" charset="0"/>
            </a:endParaRPr>
          </a:p>
          <a:p>
            <a:pPr marL="0" indent="0" algn="ctr" latinLnBrk="0" hangingPunct="1">
              <a:buFontTx/>
              <a:buNone/>
            </a:pPr>
            <a:r>
              <a:rPr sz="2400">
                <a:latin typeface="바른공군체 Medium" charset="0"/>
                <a:ea typeface="바른공군체 Medium" charset="0"/>
              </a:rPr>
              <a:t>설문조사와 별개로 빠른 소통과 의견 반영을 위해</a:t>
            </a:r>
            <a:endParaRPr lang="ko-KR" altLang="en-US" sz="2400">
              <a:latin typeface="바른공군체 Medium" charset="0"/>
              <a:ea typeface="바른공군체 Medium" charset="0"/>
            </a:endParaRPr>
          </a:p>
          <a:p>
            <a:pPr marL="0" indent="0" algn="ctr" latinLnBrk="0" hangingPunct="1">
              <a:buFontTx/>
              <a:buNone/>
            </a:pPr>
            <a:r>
              <a:rPr sz="2400">
                <a:latin typeface="바른공군체 Medium" charset="0"/>
                <a:ea typeface="바른공군체 Medium" charset="0"/>
              </a:rPr>
              <a:t>카카오 채널을 개설한 후 운영하고 있습니다.</a:t>
            </a:r>
            <a:endParaRPr lang="ko-KR" altLang="en-US" sz="2400">
              <a:latin typeface="바른공군체 Medium" charset="0"/>
              <a:ea typeface="바른공군체 Medium" charset="0"/>
            </a:endParaRPr>
          </a:p>
          <a:p>
            <a:pPr marL="0" indent="0" algn="ctr" latinLnBrk="0" hangingPunct="1">
              <a:buFontTx/>
              <a:buNone/>
            </a:pPr>
            <a:endParaRPr lang="ko-KR" altLang="en-US" sz="1800">
              <a:latin typeface="바른공군체 Medium" charset="0"/>
              <a:ea typeface="바른공군체 Medium" charset="0"/>
            </a:endParaRPr>
          </a:p>
          <a:p>
            <a:pPr marL="0" indent="0" algn="ctr" latinLnBrk="0" hangingPunct="1">
              <a:buFontTx/>
              <a:buNone/>
            </a:pPr>
            <a:endParaRPr lang="ko-KR" altLang="en-US" sz="1800">
              <a:latin typeface="바른공군체 Medium" charset="0"/>
              <a:ea typeface="바른공군체 Medium" charset="0"/>
            </a:endParaRPr>
          </a:p>
          <a:p>
            <a:pPr marL="0" indent="0" algn="ctr" latinLnBrk="0" hangingPunct="1">
              <a:buFontTx/>
              <a:buNone/>
            </a:pPr>
            <a:r>
              <a:rPr sz="1800">
                <a:latin typeface="바른공군체 Medium" charset="0"/>
                <a:ea typeface="바른공군체 Medium" charset="0"/>
              </a:rPr>
              <a:t>시설물 관리 카카오톡 오픈채팅방</a:t>
            </a:r>
            <a:endParaRPr lang="ko-KR" altLang="en-US" sz="1800">
              <a:latin typeface="바른공군체 Medium" charset="0"/>
              <a:ea typeface="바른공군체 Medium" charset="0"/>
            </a:endParaRPr>
          </a:p>
          <a:p>
            <a:pPr marL="0" indent="0" algn="ctr" latinLnBrk="0" hangingPunct="1">
              <a:buFontTx/>
              <a:buNone/>
            </a:pPr>
            <a:r>
              <a:rPr sz="2000">
                <a:latin typeface="바른공군체 Medium" charset="0"/>
                <a:ea typeface="바른공군체 Medium" charset="0"/>
              </a:rPr>
              <a:t>http://pf.kakao.com/_xixiGxmxj</a:t>
            </a:r>
            <a:endParaRPr lang="ko-KR" altLang="en-US" sz="2000">
              <a:latin typeface="바른공군체 Medium" charset="0"/>
              <a:ea typeface="바른공군체 Medium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" descr="C:/Users/HyoHa/AppData/Roaming/PolarisOffice/ETemp/18676_11148240/fImage2879973041.png"/>
          <p:cNvPicPr>
            <a:picLocks noChangeAspect="1"/>
          </p:cNvPicPr>
          <p:nvPr/>
        </p:nvPicPr>
        <p:blipFill rotWithShape="1">
          <a:blip r:embed="rId3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0">
            <a:off x="6426200" y="8280400"/>
            <a:ext cx="483870" cy="406400"/>
          </a:xfrm>
          <a:prstGeom prst="rect"/>
          <a:blipFill rotWithShape="1">
            <a:blip r:embed="rId2" cstate="hqprint">
              <a:alphaModFix amt="0"/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 l="0" t="0" r="0" b="0"/>
            </a:stretch>
          </a:blipFill>
          <a:ln w="0">
            <a:noFill/>
            <a:prstDash/>
          </a:ln>
          <a:effectLst>
            <a:outerShdw sx="100000" sy="100000" blurRad="0" dist="50800" dir="5400000" rotWithShape="0" algn="ctr">
              <a:srgbClr val="000000">
                <a:alpha val="0"/>
              </a:srgbClr>
            </a:outerShdw>
          </a:effectLst>
        </p:spPr>
      </p:pic>
      <p:cxnSp>
        <p:nvCxnSpPr>
          <p:cNvPr id="69" name="Rect 0"/>
          <p:cNvCxnSpPr/>
          <p:nvPr/>
        </p:nvCxnSpPr>
        <p:spPr>
          <a:xfrm rot="0">
            <a:off x="0" y="467995"/>
            <a:ext cx="9145270" cy="27940"/>
          </a:xfrm>
          <a:prstGeom prst="line"/>
          <a:ln w="19050" cap="flat" cmpd="sng">
            <a:solidFill>
              <a:srgbClr val="7C1950">
                <a:alpha val="100000"/>
              </a:srgbClr>
            </a:solidFill>
            <a:prstDash val="solid"/>
            <a:miter lim="800000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70" name="Rect 0"/>
          <p:cNvCxnSpPr/>
          <p:nvPr/>
        </p:nvCxnSpPr>
        <p:spPr>
          <a:xfrm rot="0">
            <a:off x="0" y="8711565"/>
            <a:ext cx="9150350" cy="27940"/>
          </a:xfrm>
          <a:prstGeom prst="line"/>
          <a:ln w="19050" cap="flat" cmpd="sng">
            <a:solidFill>
              <a:srgbClr val="7C1950">
                <a:alpha val="100000"/>
              </a:srgbClr>
            </a:solidFill>
            <a:prstDash val="solid"/>
            <a:miter lim="800000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73" name="Rect 0"/>
          <p:cNvSpPr txBox="1">
            <a:spLocks/>
          </p:cNvSpPr>
          <p:nvPr/>
        </p:nvSpPr>
        <p:spPr>
          <a:xfrm rot="0">
            <a:off x="287655" y="541655"/>
            <a:ext cx="8564880" cy="1077595"/>
          </a:xfrm>
          <a:prstGeom prst="rect"/>
          <a:noFill/>
          <a:ln w="0">
            <a:noFill/>
            <a:prstDash/>
          </a:ln>
        </p:spPr>
        <p:txBody>
          <a:bodyPr wrap="square" lIns="89535" tIns="46355" rIns="89535" bIns="46355" numCol="1" vert="horz" anchor="t">
            <a:spAutoFit/>
          </a:bodyPr>
          <a:lstStyle/>
          <a:p>
            <a:pPr marL="0" indent="0" algn="ctr" latinLnBrk="0" hangingPunct="1">
              <a:lnSpc>
                <a:spcPct val="100000"/>
              </a:lnSpc>
              <a:buFontTx/>
              <a:buNone/>
            </a:pPr>
            <a:r>
              <a:rPr lang="ko-KR" sz="3200" b="1">
                <a:solidFill>
                  <a:srgbClr val="9E0548"/>
                </a:solidFill>
                <a:latin typeface="스스로넷 설립체" charset="0"/>
                <a:ea typeface="스스로넷 설립체" charset="0"/>
              </a:rPr>
              <a:t>⑩ </a:t>
            </a:r>
            <a:r>
              <a:rPr lang="ko-KR" sz="3200" b="0">
                <a:solidFill>
                  <a:srgbClr val="9E0548"/>
                </a:solidFill>
                <a:latin typeface="스스로넷 설립체" charset="0"/>
                <a:ea typeface="스스로넷 설립체" charset="0"/>
              </a:rPr>
              <a:t>학생들의 발전을 위한 </a:t>
            </a:r>
            <a:endParaRPr lang="ko-KR" altLang="en-US" sz="3200" b="0">
              <a:solidFill>
                <a:srgbClr val="9E0548"/>
              </a:solidFill>
              <a:latin typeface="스스로넷 설립체" charset="0"/>
              <a:ea typeface="스스로넷 설립체" charset="0"/>
            </a:endParaRPr>
          </a:p>
          <a:p>
            <a:pPr marL="0" indent="0" algn="ctr" latinLnBrk="0" hangingPunct="1">
              <a:lnSpc>
                <a:spcPct val="100000"/>
              </a:lnSpc>
              <a:buFontTx/>
              <a:buNone/>
            </a:pPr>
            <a:r>
              <a:rPr lang="ko-KR" sz="3200" b="0">
                <a:solidFill>
                  <a:srgbClr val="9E0548"/>
                </a:solidFill>
                <a:latin typeface="스스로넷 설립체" charset="0"/>
                <a:ea typeface="스스로넷 설립체" charset="0"/>
              </a:rPr>
              <a:t>   다양한  청강연 및 취업박람회 참여기회 증가</a:t>
            </a:r>
            <a:endParaRPr lang="ko-KR" altLang="en-US" sz="3200" b="0">
              <a:solidFill>
                <a:srgbClr val="9E0548"/>
              </a:solidFill>
              <a:latin typeface="스스로넷 설립체" charset="0"/>
              <a:ea typeface="스스로넷 설립체" charset="0"/>
            </a:endParaRPr>
          </a:p>
        </p:txBody>
      </p:sp>
      <p:sp>
        <p:nvSpPr>
          <p:cNvPr id="75" name="Rect 0"/>
          <p:cNvSpPr>
            <a:spLocks/>
          </p:cNvSpPr>
          <p:nvPr/>
        </p:nvSpPr>
        <p:spPr>
          <a:xfrm rot="0">
            <a:off x="622300" y="1727200"/>
            <a:ext cx="7900670" cy="6363970"/>
          </a:xfrm>
          <a:prstGeom prst="roundRect"/>
          <a:solidFill>
            <a:srgbClr val="9E0548">
              <a:alpha val="9812"/>
            </a:srgbClr>
          </a:solidFill>
          <a:ln w="0">
            <a:noFill/>
            <a:prstDash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1440" tIns="45720" rIns="91440" bIns="45720" numCol="1" vert="horz" anchor="ctr">
            <a:noAutofit/>
          </a:bodyPr>
          <a:lstStyle/>
          <a:p>
            <a:pPr marL="0" indent="0" algn="ctr" latinLnBrk="0" hangingPunct="1">
              <a:buFontTx/>
              <a:buNone/>
            </a:pPr>
            <a:endParaRPr lang="ko-KR" altLang="en-US" sz="1800">
              <a:latin typeface="맑은 고딕" charset="0"/>
              <a:ea typeface="맑은 고딕" charset="0"/>
            </a:endParaRPr>
          </a:p>
        </p:txBody>
      </p:sp>
      <p:sp>
        <p:nvSpPr>
          <p:cNvPr id="74" name="Rect 0"/>
          <p:cNvSpPr txBox="1">
            <a:spLocks/>
          </p:cNvSpPr>
          <p:nvPr/>
        </p:nvSpPr>
        <p:spPr>
          <a:xfrm rot="0">
            <a:off x="889000" y="3683000"/>
            <a:ext cx="7367270" cy="462915"/>
          </a:xfrm>
          <a:prstGeom prst="rect"/>
          <a:noFill/>
          <a:ln w="0">
            <a:noFill/>
            <a:prstDash/>
          </a:ln>
        </p:spPr>
        <p:txBody>
          <a:bodyPr wrap="square" lIns="89535" tIns="46355" rIns="89535" bIns="46355" numCol="1" vert="horz" anchor="t">
            <a:spAutoFit/>
          </a:bodyPr>
          <a:lstStyle/>
          <a:p>
            <a:pPr marL="0" indent="0" algn="ctr" latinLnBrk="0" hangingPunct="1">
              <a:buFontTx/>
              <a:buNone/>
            </a:pPr>
            <a:endParaRPr lang="ko-KR" altLang="en-US" sz="2400">
              <a:latin typeface="바른공군체 Medium" charset="0"/>
              <a:ea typeface="바른공군체 Medium" charset="0"/>
            </a:endParaRPr>
          </a:p>
        </p:txBody>
      </p:sp>
      <p:sp>
        <p:nvSpPr>
          <p:cNvPr id="76" name="Rect 0"/>
          <p:cNvSpPr txBox="1">
            <a:spLocks/>
          </p:cNvSpPr>
          <p:nvPr/>
        </p:nvSpPr>
        <p:spPr>
          <a:xfrm rot="0">
            <a:off x="2692400" y="8280400"/>
            <a:ext cx="3773170" cy="370840"/>
          </a:xfrm>
          <a:prstGeom prst="rect"/>
          <a:noFill/>
          <a:ln w="0">
            <a:noFill/>
            <a:prstDash/>
          </a:ln>
        </p:spPr>
        <p:txBody>
          <a:bodyPr wrap="square" lIns="89535" tIns="46355" rIns="89535" bIns="46355" numCol="1" vert="horz" anchor="t">
            <a:spAutoFit/>
          </a:bodyPr>
          <a:lstStyle/>
          <a:p>
            <a:pPr marL="0" indent="0" algn="l" latinLnBrk="0" hangingPunct="1">
              <a:buFontTx/>
              <a:buNone/>
            </a:pPr>
            <a:r>
              <a:rPr sz="1800">
                <a:solidFill>
                  <a:srgbClr val="9E0548"/>
                </a:solidFill>
                <a:latin typeface="스스로넷 설립체" charset="0"/>
                <a:ea typeface="스스로넷 설립체" charset="0"/>
              </a:rPr>
              <a:t>한남대학교 제 65대  총학생회 영원</a:t>
            </a:r>
            <a:endParaRPr lang="ko-KR" altLang="en-US" sz="1800">
              <a:solidFill>
                <a:srgbClr val="9E0548"/>
              </a:solidFill>
              <a:latin typeface="스스로넷 설립체" charset="0"/>
              <a:ea typeface="스스로넷 설립체" charset="0"/>
            </a:endParaRPr>
          </a:p>
        </p:txBody>
      </p:sp>
      <p:sp>
        <p:nvSpPr>
          <p:cNvPr id="77" name="Rect 0"/>
          <p:cNvSpPr txBox="1">
            <a:spLocks/>
          </p:cNvSpPr>
          <p:nvPr/>
        </p:nvSpPr>
        <p:spPr>
          <a:xfrm rot="0">
            <a:off x="889000" y="3379470"/>
            <a:ext cx="7367270" cy="3044825"/>
          </a:xfrm>
          <a:prstGeom prst="rect"/>
          <a:noFill/>
          <a:ln w="0">
            <a:noFill/>
            <a:prstDash/>
          </a:ln>
        </p:spPr>
        <p:txBody>
          <a:bodyPr wrap="square" lIns="89535" tIns="46355" rIns="89535" bIns="46355" numCol="1" vert="horz" anchor="t">
            <a:spAutoFit/>
          </a:bodyPr>
          <a:lstStyle/>
          <a:p>
            <a:pPr marL="0" indent="0" algn="ctr" latinLnBrk="0" hangingPunct="1">
              <a:buFontTx/>
              <a:buNone/>
            </a:pPr>
            <a:r>
              <a:rPr sz="2400">
                <a:latin typeface="바른공군체 Medium" charset="0"/>
                <a:ea typeface="바른공군체 Medium" charset="0"/>
              </a:rPr>
              <a:t>9월 13일 </a:t>
            </a:r>
            <a:r>
              <a:rPr sz="2400">
                <a:latin typeface="바른공군체 Medium" charset="0"/>
                <a:ea typeface="바른공군체 Medium" charset="0"/>
              </a:rPr>
              <a:t>「청년들의 일상이 즐거운 대덕」을 </a:t>
            </a:r>
            <a:endParaRPr lang="ko-KR" altLang="en-US" sz="2400">
              <a:latin typeface="바른공군체 Medium" charset="0"/>
              <a:ea typeface="바른공군체 Medium" charset="0"/>
            </a:endParaRPr>
          </a:p>
          <a:p>
            <a:pPr marL="0" indent="0" algn="ctr" latinLnBrk="0" hangingPunct="1">
              <a:buFontTx/>
              <a:buNone/>
            </a:pPr>
            <a:r>
              <a:rPr sz="2400">
                <a:latin typeface="바른공군체 Medium" charset="0"/>
                <a:ea typeface="바른공군체 Medium" charset="0"/>
              </a:rPr>
              <a:t>제목으로 손웅정 감독님의 </a:t>
            </a:r>
            <a:endParaRPr lang="ko-KR" altLang="en-US" sz="2400">
              <a:latin typeface="바른공군체 Medium" charset="0"/>
              <a:ea typeface="바른공군체 Medium" charset="0"/>
            </a:endParaRPr>
          </a:p>
          <a:p>
            <a:pPr marL="0" indent="0" algn="ctr" latinLnBrk="0" hangingPunct="1">
              <a:buFontTx/>
              <a:buNone/>
            </a:pPr>
            <a:r>
              <a:rPr sz="2400">
                <a:latin typeface="바른공군체 Medium" charset="0"/>
                <a:ea typeface="바른공군체 Medium" charset="0"/>
              </a:rPr>
              <a:t>토크콘서트를 진행하였습니다. </a:t>
            </a:r>
            <a:endParaRPr lang="ko-KR" altLang="en-US" sz="2400">
              <a:latin typeface="바른공군체 Medium" charset="0"/>
              <a:ea typeface="바른공군체 Medium" charset="0"/>
            </a:endParaRPr>
          </a:p>
          <a:p>
            <a:pPr marL="0" indent="0" algn="ctr" latinLnBrk="0" hangingPunct="1">
              <a:buFontTx/>
              <a:buNone/>
            </a:pPr>
            <a:endParaRPr lang="ko-KR" altLang="en-US" sz="2400">
              <a:latin typeface="바른공군체 Medium" charset="0"/>
              <a:ea typeface="바른공군체 Medium" charset="0"/>
            </a:endParaRPr>
          </a:p>
          <a:p>
            <a:pPr marL="0" indent="0" algn="ctr" latinLnBrk="0" hangingPunct="1">
              <a:buFontTx/>
              <a:buNone/>
            </a:pPr>
            <a:r>
              <a:rPr sz="2400">
                <a:latin typeface="바른공군체 Medium" charset="0"/>
                <a:ea typeface="바른공군체 Medium" charset="0"/>
              </a:rPr>
              <a:t>9월 21일 </a:t>
            </a:r>
            <a:r>
              <a:rPr lang="ko-KR" sz="2400">
                <a:latin typeface="바른공군체 Medium" charset="0"/>
                <a:ea typeface="바른공군체 Medium" charset="0"/>
              </a:rPr>
              <a:t>「</a:t>
            </a:r>
            <a:r>
              <a:rPr lang="ko-KR" sz="2400">
                <a:latin typeface="바른공군체 Medium" charset="0"/>
                <a:ea typeface="바른공군체 Medium" charset="0"/>
              </a:rPr>
              <a:t>’국제 경제멘토 김경필’과 함께하는</a:t>
            </a:r>
            <a:endParaRPr lang="ko-KR" altLang="en-US" sz="2400">
              <a:latin typeface="바른공군체 Medium" charset="0"/>
              <a:ea typeface="바른공군체 Medium" charset="0"/>
            </a:endParaRPr>
          </a:p>
          <a:p>
            <a:pPr marL="0" indent="0" algn="ctr" latinLnBrk="0" hangingPunct="1">
              <a:buFontTx/>
              <a:buNone/>
            </a:pPr>
            <a:r>
              <a:rPr lang="ko-KR" sz="2400">
                <a:latin typeface="바른공군체 Medium" charset="0"/>
                <a:ea typeface="바른공군체 Medium" charset="0"/>
              </a:rPr>
              <a:t>진로, 취업, 자산관리 레벨업 특강</a:t>
            </a:r>
            <a:r>
              <a:rPr lang="ko-KR" sz="2400">
                <a:latin typeface="바른공군체 Medium" charset="0"/>
                <a:ea typeface="바른공군체 Medium" charset="0"/>
              </a:rPr>
              <a:t>」</a:t>
            </a:r>
            <a:r>
              <a:rPr lang="ko-KR" sz="2400">
                <a:latin typeface="바른공군체 Medium" charset="0"/>
                <a:ea typeface="바른공군체 Medium" charset="0"/>
              </a:rPr>
              <a:t>과 함께 </a:t>
            </a:r>
            <a:endParaRPr lang="ko-KR" altLang="en-US" sz="2400">
              <a:latin typeface="바른공군체 Medium" charset="0"/>
              <a:ea typeface="바른공군체 Medium" charset="0"/>
            </a:endParaRPr>
          </a:p>
          <a:p>
            <a:pPr marL="0" indent="0" algn="ctr" latinLnBrk="0" hangingPunct="1">
              <a:buFontTx/>
              <a:buNone/>
            </a:pPr>
            <a:r>
              <a:rPr lang="ko-KR" sz="2400">
                <a:latin typeface="바른공군체 Medium" charset="0"/>
                <a:ea typeface="바른공군체 Medium" charset="0"/>
              </a:rPr>
              <a:t>56주년 기념관 1층에서 </a:t>
            </a:r>
            <a:r>
              <a:rPr lang="ko-KR" sz="2400">
                <a:latin typeface="바른공군체 Medium" charset="0"/>
                <a:ea typeface="바른공군체 Medium" charset="0"/>
              </a:rPr>
              <a:t>「</a:t>
            </a:r>
            <a:r>
              <a:rPr lang="ko-KR" sz="2400">
                <a:latin typeface="바른공군체 Medium" charset="0"/>
                <a:ea typeface="바른공군체 Medium" charset="0"/>
              </a:rPr>
              <a:t>2</a:t>
            </a:r>
            <a:r>
              <a:rPr lang="ko-KR" sz="2400">
                <a:latin typeface="바른공군체 Medium" charset="0"/>
                <a:ea typeface="바른공군체 Medium" charset="0"/>
              </a:rPr>
              <a:t>023 내일을 잡아라! </a:t>
            </a:r>
            <a:endParaRPr lang="ko-KR" altLang="en-US" sz="2400">
              <a:latin typeface="바른공군체 Medium" charset="0"/>
              <a:ea typeface="바른공군체 Medium" charset="0"/>
            </a:endParaRPr>
          </a:p>
          <a:p>
            <a:pPr marL="0" indent="0" algn="ctr" latinLnBrk="0" hangingPunct="1">
              <a:buFontTx/>
              <a:buNone/>
            </a:pPr>
            <a:r>
              <a:rPr lang="ko-KR" sz="2400">
                <a:latin typeface="바른공군체 Medium" charset="0"/>
                <a:ea typeface="바른공군체 Medium" charset="0"/>
              </a:rPr>
              <a:t>취업페스티벌」</a:t>
            </a:r>
            <a:r>
              <a:rPr lang="ko-KR" sz="2400">
                <a:latin typeface="바른공군체 Medium" charset="0"/>
                <a:ea typeface="바른공군체 Medium" charset="0"/>
              </a:rPr>
              <a:t>을 </a:t>
            </a:r>
            <a:r>
              <a:rPr lang="ko-KR" sz="2400">
                <a:latin typeface="바른공군체 Medium" charset="0"/>
                <a:ea typeface="바른공군체 Medium" charset="0"/>
              </a:rPr>
              <a:t>진행하였습니다.</a:t>
            </a:r>
            <a:endParaRPr lang="ko-KR" altLang="en-US" sz="2400">
              <a:latin typeface="바른공군체 Medium" charset="0"/>
              <a:ea typeface="바른공군체 Medium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" descr="C:/Users/HyoHa/AppData/Roaming/PolarisOffice/ETemp/18676_11148240/fImage2879973041.png"/>
          <p:cNvPicPr>
            <a:picLocks noChangeAspect="1"/>
          </p:cNvPicPr>
          <p:nvPr/>
        </p:nvPicPr>
        <p:blipFill rotWithShape="1">
          <a:blip r:embed="rId3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0">
            <a:off x="6426200" y="8280400"/>
            <a:ext cx="483870" cy="406400"/>
          </a:xfrm>
          <a:prstGeom prst="rect"/>
          <a:blipFill rotWithShape="1">
            <a:blip r:embed="rId2" cstate="hqprint">
              <a:alphaModFix amt="0"/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 l="0" t="0" r="0" b="0"/>
            </a:stretch>
          </a:blipFill>
          <a:ln w="0">
            <a:noFill/>
            <a:prstDash/>
          </a:ln>
          <a:effectLst>
            <a:outerShdw sx="100000" sy="100000" blurRad="0" dist="50800" dir="5400000" rotWithShape="0" algn="ctr">
              <a:srgbClr val="000000">
                <a:alpha val="0"/>
              </a:srgbClr>
            </a:outerShdw>
          </a:effectLst>
        </p:spPr>
      </p:pic>
      <p:cxnSp>
        <p:nvCxnSpPr>
          <p:cNvPr id="69" name="Rect 0"/>
          <p:cNvCxnSpPr/>
          <p:nvPr/>
        </p:nvCxnSpPr>
        <p:spPr>
          <a:xfrm rot="0">
            <a:off x="0" y="467995"/>
            <a:ext cx="9145270" cy="27940"/>
          </a:xfrm>
          <a:prstGeom prst="line"/>
          <a:ln w="19050" cap="flat" cmpd="sng">
            <a:solidFill>
              <a:srgbClr val="7C1950">
                <a:alpha val="100000"/>
              </a:srgbClr>
            </a:solidFill>
            <a:prstDash val="solid"/>
            <a:miter lim="800000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70" name="Rect 0"/>
          <p:cNvCxnSpPr/>
          <p:nvPr/>
        </p:nvCxnSpPr>
        <p:spPr>
          <a:xfrm rot="0">
            <a:off x="0" y="8711565"/>
            <a:ext cx="9150350" cy="27940"/>
          </a:xfrm>
          <a:prstGeom prst="line"/>
          <a:ln w="19050" cap="flat" cmpd="sng">
            <a:solidFill>
              <a:srgbClr val="7C1950">
                <a:alpha val="100000"/>
              </a:srgbClr>
            </a:solidFill>
            <a:prstDash val="solid"/>
            <a:miter lim="800000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73" name="Rect 0"/>
          <p:cNvSpPr txBox="1">
            <a:spLocks/>
          </p:cNvSpPr>
          <p:nvPr/>
        </p:nvSpPr>
        <p:spPr>
          <a:xfrm rot="0">
            <a:off x="287655" y="541655"/>
            <a:ext cx="8564880" cy="1077595"/>
          </a:xfrm>
          <a:prstGeom prst="rect"/>
          <a:noFill/>
          <a:ln w="0">
            <a:noFill/>
            <a:prstDash/>
          </a:ln>
        </p:spPr>
        <p:txBody>
          <a:bodyPr wrap="square" lIns="89535" tIns="46355" rIns="89535" bIns="46355" numCol="1" vert="horz" anchor="t">
            <a:spAutoFit/>
          </a:bodyPr>
          <a:lstStyle/>
          <a:p>
            <a:pPr marL="0" indent="0" algn="ctr" latinLnBrk="0" hangingPunct="1">
              <a:lnSpc>
                <a:spcPct val="100000"/>
              </a:lnSpc>
              <a:buFontTx/>
              <a:buNone/>
            </a:pPr>
            <a:r>
              <a:rPr lang="ko-KR" sz="3200" b="1">
                <a:solidFill>
                  <a:srgbClr val="9E0548"/>
                </a:solidFill>
                <a:latin typeface="스스로넷 설립체" charset="0"/>
                <a:ea typeface="스스로넷 설립체" charset="0"/>
              </a:rPr>
              <a:t>⑪ </a:t>
            </a:r>
            <a:r>
              <a:rPr lang="ko-KR" sz="3200" b="0">
                <a:solidFill>
                  <a:srgbClr val="9E0548"/>
                </a:solidFill>
                <a:latin typeface="스스로넷 설립체" charset="0"/>
                <a:ea typeface="스스로넷 설립체" charset="0"/>
              </a:rPr>
              <a:t>학생들의 미래를 위한</a:t>
            </a:r>
            <a:endParaRPr lang="ko-KR" altLang="en-US" sz="3200" b="0">
              <a:solidFill>
                <a:srgbClr val="9E0548"/>
              </a:solidFill>
              <a:latin typeface="스스로넷 설립체" charset="0"/>
              <a:ea typeface="스스로넷 설립체" charset="0"/>
            </a:endParaRPr>
          </a:p>
          <a:p>
            <a:pPr marL="0" indent="0" algn="ctr" latinLnBrk="0" hangingPunct="1">
              <a:lnSpc>
                <a:spcPct val="100000"/>
              </a:lnSpc>
              <a:buFontTx/>
              <a:buNone/>
            </a:pPr>
            <a:r>
              <a:rPr lang="ko-KR" sz="3200" b="0">
                <a:solidFill>
                  <a:srgbClr val="9E0548"/>
                </a:solidFill>
                <a:latin typeface="스스로넷 설립체" charset="0"/>
                <a:ea typeface="스스로넷 설립체" charset="0"/>
              </a:rPr>
              <a:t>    다양한 공모전 홍보 및 지원</a:t>
            </a:r>
            <a:endParaRPr lang="ko-KR" altLang="en-US" sz="3200" b="0">
              <a:solidFill>
                <a:srgbClr val="9E0548"/>
              </a:solidFill>
              <a:latin typeface="스스로넷 설립체" charset="0"/>
              <a:ea typeface="스스로넷 설립체" charset="0"/>
            </a:endParaRPr>
          </a:p>
        </p:txBody>
      </p:sp>
      <p:sp>
        <p:nvSpPr>
          <p:cNvPr id="75" name="Rect 0"/>
          <p:cNvSpPr>
            <a:spLocks/>
          </p:cNvSpPr>
          <p:nvPr/>
        </p:nvSpPr>
        <p:spPr>
          <a:xfrm rot="0">
            <a:off x="622300" y="1727200"/>
            <a:ext cx="7900670" cy="6363970"/>
          </a:xfrm>
          <a:prstGeom prst="roundRect"/>
          <a:solidFill>
            <a:srgbClr val="9E0548">
              <a:alpha val="9812"/>
            </a:srgbClr>
          </a:solidFill>
          <a:ln w="0">
            <a:noFill/>
            <a:prstDash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1440" tIns="45720" rIns="91440" bIns="45720" numCol="1" vert="horz" anchor="ctr">
            <a:noAutofit/>
          </a:bodyPr>
          <a:lstStyle/>
          <a:p>
            <a:pPr marL="0" indent="0" algn="ctr" latinLnBrk="0" hangingPunct="1">
              <a:buFontTx/>
              <a:buNone/>
            </a:pPr>
            <a:endParaRPr lang="ko-KR" altLang="en-US" sz="1800">
              <a:latin typeface="맑은 고딕" charset="0"/>
              <a:ea typeface="맑은 고딕" charset="0"/>
            </a:endParaRPr>
          </a:p>
        </p:txBody>
      </p:sp>
      <p:sp>
        <p:nvSpPr>
          <p:cNvPr id="74" name="Rect 0"/>
          <p:cNvSpPr txBox="1">
            <a:spLocks/>
          </p:cNvSpPr>
          <p:nvPr/>
        </p:nvSpPr>
        <p:spPr>
          <a:xfrm rot="0">
            <a:off x="889000" y="3683000"/>
            <a:ext cx="7367270" cy="462915"/>
          </a:xfrm>
          <a:prstGeom prst="rect"/>
          <a:noFill/>
          <a:ln w="0">
            <a:noFill/>
            <a:prstDash/>
          </a:ln>
        </p:spPr>
        <p:txBody>
          <a:bodyPr wrap="square" lIns="89535" tIns="46355" rIns="89535" bIns="46355" numCol="1" vert="horz" anchor="t">
            <a:spAutoFit/>
          </a:bodyPr>
          <a:lstStyle/>
          <a:p>
            <a:pPr marL="0" indent="0" algn="ctr" latinLnBrk="0" hangingPunct="1">
              <a:buFontTx/>
              <a:buNone/>
            </a:pPr>
            <a:endParaRPr lang="ko-KR" altLang="en-US" sz="2400">
              <a:latin typeface="바른공군체 Medium" charset="0"/>
              <a:ea typeface="바른공군체 Medium" charset="0"/>
            </a:endParaRPr>
          </a:p>
        </p:txBody>
      </p:sp>
      <p:sp>
        <p:nvSpPr>
          <p:cNvPr id="76" name="Rect 0"/>
          <p:cNvSpPr txBox="1">
            <a:spLocks/>
          </p:cNvSpPr>
          <p:nvPr/>
        </p:nvSpPr>
        <p:spPr>
          <a:xfrm rot="0">
            <a:off x="2692400" y="8280400"/>
            <a:ext cx="3773170" cy="370840"/>
          </a:xfrm>
          <a:prstGeom prst="rect"/>
          <a:noFill/>
          <a:ln w="0">
            <a:noFill/>
            <a:prstDash/>
          </a:ln>
        </p:spPr>
        <p:txBody>
          <a:bodyPr wrap="square" lIns="89535" tIns="46355" rIns="89535" bIns="46355" numCol="1" vert="horz" anchor="t">
            <a:spAutoFit/>
          </a:bodyPr>
          <a:lstStyle/>
          <a:p>
            <a:pPr marL="0" indent="0" algn="l" latinLnBrk="0" hangingPunct="1">
              <a:buFontTx/>
              <a:buNone/>
            </a:pPr>
            <a:r>
              <a:rPr sz="1800">
                <a:solidFill>
                  <a:srgbClr val="9E0548"/>
                </a:solidFill>
                <a:latin typeface="스스로넷 설립체" charset="0"/>
                <a:ea typeface="스스로넷 설립체" charset="0"/>
              </a:rPr>
              <a:t>한남대학교 제 65대  총학생회 영원</a:t>
            </a:r>
            <a:endParaRPr lang="ko-KR" altLang="en-US" sz="1800">
              <a:solidFill>
                <a:srgbClr val="9E0548"/>
              </a:solidFill>
              <a:latin typeface="스스로넷 설립체" charset="0"/>
              <a:ea typeface="스스로넷 설립체" charset="0"/>
            </a:endParaRPr>
          </a:p>
        </p:txBody>
      </p:sp>
      <p:sp>
        <p:nvSpPr>
          <p:cNvPr id="77" name="Rect 0"/>
          <p:cNvSpPr txBox="1">
            <a:spLocks/>
          </p:cNvSpPr>
          <p:nvPr/>
        </p:nvSpPr>
        <p:spPr>
          <a:xfrm rot="0">
            <a:off x="889000" y="3265170"/>
            <a:ext cx="7367270" cy="3413760"/>
          </a:xfrm>
          <a:prstGeom prst="rect"/>
          <a:noFill/>
          <a:ln w="0">
            <a:noFill/>
            <a:prstDash/>
          </a:ln>
        </p:spPr>
        <p:txBody>
          <a:bodyPr wrap="square" lIns="89535" tIns="46355" rIns="89535" bIns="46355" numCol="1" vert="horz" anchor="t">
            <a:spAutoFit/>
          </a:bodyPr>
          <a:lstStyle/>
          <a:p>
            <a:pPr marL="0" indent="0" algn="ctr" latinLnBrk="0" hangingPunct="1">
              <a:buFontTx/>
              <a:buNone/>
            </a:pPr>
            <a:r>
              <a:rPr sz="2400">
                <a:latin typeface="바른공군체 Medium" charset="0"/>
                <a:ea typeface="바른공군체 Medium" charset="0"/>
              </a:rPr>
              <a:t>「</a:t>
            </a:r>
            <a:r>
              <a:rPr sz="2400">
                <a:latin typeface="바른공군체 Medium" charset="0"/>
                <a:ea typeface="바른공군체 Medium" charset="0"/>
              </a:rPr>
              <a:t>제 </a:t>
            </a:r>
            <a:r>
              <a:rPr sz="2400">
                <a:latin typeface="바른공군체 Medium" charset="0"/>
                <a:ea typeface="바른공군체 Medium" charset="0"/>
              </a:rPr>
              <a:t>12회  도로경관디자인 대전 공모전</a:t>
            </a:r>
            <a:r>
              <a:rPr lang="ko-KR" sz="2400">
                <a:latin typeface="바른공군체 Medium" charset="0"/>
                <a:ea typeface="바른공군체 Medium" charset="0"/>
              </a:rPr>
              <a:t>」</a:t>
            </a:r>
            <a:endParaRPr lang="ko-KR" altLang="en-US" sz="2400">
              <a:latin typeface="바른공군체 Medium" charset="0"/>
              <a:ea typeface="바른공군체 Medium" charset="0"/>
            </a:endParaRPr>
          </a:p>
          <a:p>
            <a:pPr marL="0" indent="0" algn="ctr" latinLnBrk="0" hangingPunct="1">
              <a:buFontTx/>
              <a:buNone/>
            </a:pPr>
            <a:endParaRPr lang="ko-KR" altLang="en-US" sz="2400">
              <a:latin typeface="바른공군체 Medium" charset="0"/>
              <a:ea typeface="바른공군체 Medium" charset="0"/>
            </a:endParaRPr>
          </a:p>
          <a:p>
            <a:pPr marL="0" indent="0" algn="ctr" latinLnBrk="0" hangingPunct="1">
              <a:buFontTx/>
              <a:buNone/>
            </a:pPr>
            <a:r>
              <a:rPr lang="ko-KR" sz="2400">
                <a:latin typeface="바른공군체 Medium" charset="0"/>
                <a:ea typeface="바른공군체 Medium" charset="0"/>
              </a:rPr>
              <a:t>「</a:t>
            </a:r>
            <a:r>
              <a:rPr lang="ko-KR" sz="2400">
                <a:latin typeface="바른공군체 Medium" charset="0"/>
                <a:ea typeface="바른공군체 Medium" charset="0"/>
              </a:rPr>
              <a:t>제 </a:t>
            </a:r>
            <a:r>
              <a:rPr lang="ko-KR" sz="2400">
                <a:latin typeface="바른공군체 Medium" charset="0"/>
                <a:ea typeface="바른공군체 Medium" charset="0"/>
              </a:rPr>
              <a:t>32회  대전디자인어워드 꿈돌이 캐릭터 공모전」</a:t>
            </a:r>
            <a:endParaRPr lang="ko-KR" altLang="en-US" sz="2400">
              <a:latin typeface="바른공군체 Medium" charset="0"/>
              <a:ea typeface="바른공군체 Medium" charset="0"/>
            </a:endParaRPr>
          </a:p>
          <a:p>
            <a:pPr marL="0" indent="0" algn="ctr" latinLnBrk="0" hangingPunct="1">
              <a:buFontTx/>
              <a:buNone/>
            </a:pPr>
            <a:endParaRPr lang="ko-KR" altLang="en-US" sz="2400">
              <a:latin typeface="바른공군체 Medium" charset="0"/>
              <a:ea typeface="바른공군체 Medium" charset="0"/>
            </a:endParaRPr>
          </a:p>
          <a:p>
            <a:pPr marL="0" indent="0" algn="ctr" latinLnBrk="0" hangingPunct="1">
              <a:buFontTx/>
              <a:buNone/>
            </a:pPr>
            <a:r>
              <a:rPr lang="ko-KR" sz="2400">
                <a:latin typeface="바른공군체 Medium" charset="0"/>
                <a:ea typeface="바른공군체 Medium" charset="0"/>
              </a:rPr>
              <a:t>「</a:t>
            </a:r>
            <a:r>
              <a:rPr lang="ko-KR" sz="2400">
                <a:latin typeface="바른공군체 Medium" charset="0"/>
                <a:ea typeface="바른공군체 Medium" charset="0"/>
              </a:rPr>
              <a:t>2023 대전시설관리공단 사진 공모전</a:t>
            </a:r>
            <a:r>
              <a:rPr lang="ko-KR" sz="2400">
                <a:latin typeface="바른공군체 Medium" charset="0"/>
                <a:ea typeface="바른공군체 Medium" charset="0"/>
              </a:rPr>
              <a:t>」</a:t>
            </a:r>
            <a:endParaRPr lang="ko-KR" altLang="en-US" sz="2400">
              <a:latin typeface="바른공군체 Medium" charset="0"/>
              <a:ea typeface="바른공군체 Medium" charset="0"/>
            </a:endParaRPr>
          </a:p>
          <a:p>
            <a:pPr marL="0" indent="0" algn="ctr" latinLnBrk="0" hangingPunct="1">
              <a:buFontTx/>
              <a:buNone/>
            </a:pPr>
            <a:endParaRPr lang="ko-KR" altLang="en-US" sz="2400">
              <a:latin typeface="바른공군체 Medium" charset="0"/>
              <a:ea typeface="바른공군체 Medium" charset="0"/>
            </a:endParaRPr>
          </a:p>
          <a:p>
            <a:pPr marL="0" indent="0" algn="ctr" latinLnBrk="0" hangingPunct="1">
              <a:buFontTx/>
              <a:buNone/>
            </a:pPr>
            <a:r>
              <a:rPr lang="ko-KR" sz="2400">
                <a:latin typeface="바른공군체 Medium" charset="0"/>
                <a:ea typeface="바른공군체 Medium" charset="0"/>
              </a:rPr>
              <a:t>「</a:t>
            </a:r>
            <a:r>
              <a:rPr lang="ko-KR" sz="2400">
                <a:latin typeface="바른공군체 Medium" charset="0"/>
                <a:ea typeface="바른공군체 Medium" charset="0"/>
              </a:rPr>
              <a:t>해양금융 해운정보 혁신국민 아이디어 경진대회</a:t>
            </a:r>
            <a:r>
              <a:rPr lang="ko-KR" sz="2400">
                <a:latin typeface="바른공군체 Medium" charset="0"/>
                <a:ea typeface="바른공군체 Medium" charset="0"/>
              </a:rPr>
              <a:t>」</a:t>
            </a:r>
            <a:endParaRPr lang="ko-KR" altLang="en-US" sz="2400">
              <a:latin typeface="바른공군체 Medium" charset="0"/>
              <a:ea typeface="바른공군체 Medium" charset="0"/>
            </a:endParaRPr>
          </a:p>
          <a:p>
            <a:pPr marL="0" indent="0" algn="ctr" latinLnBrk="0" hangingPunct="1">
              <a:buFontTx/>
              <a:buNone/>
            </a:pPr>
            <a:endParaRPr lang="ko-KR" altLang="en-US" sz="2400">
              <a:latin typeface="바른공군체 Medium" charset="0"/>
              <a:ea typeface="바른공군체 Medium" charset="0"/>
            </a:endParaRPr>
          </a:p>
          <a:p>
            <a:pPr marL="0" indent="0" algn="ctr" latinLnBrk="0" hangingPunct="1">
              <a:buFontTx/>
              <a:buNone/>
            </a:pPr>
            <a:r>
              <a:rPr lang="ko-KR" sz="2400">
                <a:latin typeface="바른공군체 Medium" charset="0"/>
                <a:ea typeface="바른공군체 Medium" charset="0"/>
              </a:rPr>
              <a:t>을 총학생회 SNS를 통해 홍보하였습니다.</a:t>
            </a:r>
            <a:endParaRPr lang="ko-KR" altLang="en-US" sz="2400">
              <a:solidFill>
                <a:schemeClr val="tx1"/>
              </a:solidFill>
              <a:latin typeface="바른공군체 Medium" charset="0"/>
              <a:ea typeface="바른공군체 Medium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" descr="C:/Users/HyoHa/AppData/Roaming/PolarisOffice/ETemp/18676_11148240/fImage2879973041.png"/>
          <p:cNvPicPr>
            <a:picLocks noChangeAspect="1"/>
          </p:cNvPicPr>
          <p:nvPr/>
        </p:nvPicPr>
        <p:blipFill rotWithShape="1">
          <a:blip r:embed="rId3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0">
            <a:off x="6426200" y="8280400"/>
            <a:ext cx="483870" cy="406400"/>
          </a:xfrm>
          <a:prstGeom prst="rect"/>
          <a:blipFill rotWithShape="1">
            <a:blip r:embed="rId2" cstate="hqprint">
              <a:alphaModFix amt="0"/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 l="0" t="0" r="0" b="0"/>
            </a:stretch>
          </a:blipFill>
          <a:ln w="0">
            <a:noFill/>
            <a:prstDash/>
          </a:ln>
          <a:effectLst>
            <a:outerShdw sx="100000" sy="100000" blurRad="0" dist="50800" dir="5400000" rotWithShape="0" algn="ctr">
              <a:srgbClr val="000000">
                <a:alpha val="0"/>
              </a:srgbClr>
            </a:outerShdw>
          </a:effectLst>
        </p:spPr>
      </p:pic>
      <p:cxnSp>
        <p:nvCxnSpPr>
          <p:cNvPr id="69" name="Rect 0"/>
          <p:cNvCxnSpPr/>
          <p:nvPr/>
        </p:nvCxnSpPr>
        <p:spPr>
          <a:xfrm rot="0">
            <a:off x="0" y="467995"/>
            <a:ext cx="9145270" cy="27940"/>
          </a:xfrm>
          <a:prstGeom prst="line"/>
          <a:ln w="19050" cap="flat" cmpd="sng">
            <a:solidFill>
              <a:srgbClr val="7C1950">
                <a:alpha val="100000"/>
              </a:srgbClr>
            </a:solidFill>
            <a:prstDash val="solid"/>
            <a:miter lim="800000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70" name="Rect 0"/>
          <p:cNvCxnSpPr/>
          <p:nvPr/>
        </p:nvCxnSpPr>
        <p:spPr>
          <a:xfrm rot="0">
            <a:off x="0" y="8711565"/>
            <a:ext cx="9150350" cy="27940"/>
          </a:xfrm>
          <a:prstGeom prst="line"/>
          <a:ln w="19050" cap="flat" cmpd="sng">
            <a:solidFill>
              <a:srgbClr val="7C1950">
                <a:alpha val="100000"/>
              </a:srgbClr>
            </a:solidFill>
            <a:prstDash val="solid"/>
            <a:miter lim="800000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73" name="Rect 0"/>
          <p:cNvSpPr txBox="1">
            <a:spLocks/>
          </p:cNvSpPr>
          <p:nvPr/>
        </p:nvSpPr>
        <p:spPr>
          <a:xfrm rot="0">
            <a:off x="287655" y="541655"/>
            <a:ext cx="8564880" cy="631825"/>
          </a:xfrm>
          <a:prstGeom prst="rect"/>
          <a:noFill/>
          <a:ln w="0">
            <a:noFill/>
            <a:prstDash/>
          </a:ln>
        </p:spPr>
        <p:txBody>
          <a:bodyPr wrap="square" lIns="89535" tIns="46355" rIns="89535" bIns="46355" numCol="1" vert="horz" anchor="t">
            <a:spAutoFit/>
          </a:bodyPr>
          <a:lstStyle/>
          <a:p>
            <a:pPr marL="0" indent="0" algn="ctr" latinLnBrk="0" hangingPunct="1">
              <a:lnSpc>
                <a:spcPct val="100000"/>
              </a:lnSpc>
              <a:buFontTx/>
              <a:buNone/>
            </a:pPr>
            <a:r>
              <a:rPr lang="ko-KR" sz="3500" b="1">
                <a:solidFill>
                  <a:srgbClr val="9E0548"/>
                </a:solidFill>
                <a:latin typeface="스스로넷 설립체" charset="0"/>
                <a:ea typeface="스스로넷 설립체" charset="0"/>
              </a:rPr>
              <a:t>⑫ 명절 귀향 버스 운행</a:t>
            </a:r>
            <a:endParaRPr lang="ko-KR" altLang="en-US" sz="3500" b="1">
              <a:solidFill>
                <a:srgbClr val="9E0548"/>
              </a:solidFill>
              <a:latin typeface="스스로넷 설립체" charset="0"/>
              <a:ea typeface="스스로넷 설립체" charset="0"/>
            </a:endParaRPr>
          </a:p>
        </p:txBody>
      </p:sp>
      <p:sp>
        <p:nvSpPr>
          <p:cNvPr id="75" name="Rect 0"/>
          <p:cNvSpPr>
            <a:spLocks/>
          </p:cNvSpPr>
          <p:nvPr/>
        </p:nvSpPr>
        <p:spPr>
          <a:xfrm rot="0">
            <a:off x="622300" y="1727200"/>
            <a:ext cx="7900670" cy="6363970"/>
          </a:xfrm>
          <a:prstGeom prst="roundRect"/>
          <a:solidFill>
            <a:srgbClr val="9E0548">
              <a:alpha val="9812"/>
            </a:srgbClr>
          </a:solidFill>
          <a:ln w="0">
            <a:noFill/>
            <a:prstDash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1440" tIns="45720" rIns="91440" bIns="45720" numCol="1" vert="horz" anchor="ctr">
            <a:noAutofit/>
          </a:bodyPr>
          <a:lstStyle/>
          <a:p>
            <a:pPr marL="0" indent="0" algn="ctr" latinLnBrk="0" hangingPunct="1">
              <a:buFontTx/>
              <a:buNone/>
            </a:pPr>
            <a:endParaRPr lang="ko-KR" altLang="en-US" sz="1800">
              <a:latin typeface="맑은 고딕" charset="0"/>
              <a:ea typeface="맑은 고딕" charset="0"/>
            </a:endParaRPr>
          </a:p>
        </p:txBody>
      </p:sp>
      <p:sp>
        <p:nvSpPr>
          <p:cNvPr id="74" name="Rect 0"/>
          <p:cNvSpPr txBox="1">
            <a:spLocks/>
          </p:cNvSpPr>
          <p:nvPr/>
        </p:nvSpPr>
        <p:spPr>
          <a:xfrm rot="0">
            <a:off x="889000" y="3683000"/>
            <a:ext cx="7367270" cy="462915"/>
          </a:xfrm>
          <a:prstGeom prst="rect"/>
          <a:noFill/>
          <a:ln w="0">
            <a:noFill/>
            <a:prstDash/>
          </a:ln>
        </p:spPr>
        <p:txBody>
          <a:bodyPr wrap="square" lIns="89535" tIns="46355" rIns="89535" bIns="46355" numCol="1" vert="horz" anchor="t">
            <a:spAutoFit/>
          </a:bodyPr>
          <a:lstStyle/>
          <a:p>
            <a:pPr marL="0" indent="0" algn="ctr" latinLnBrk="0" hangingPunct="1">
              <a:buFontTx/>
              <a:buNone/>
            </a:pPr>
            <a:endParaRPr lang="ko-KR" altLang="en-US" sz="2400">
              <a:latin typeface="바른공군체 Medium" charset="0"/>
              <a:ea typeface="바른공군체 Medium" charset="0"/>
            </a:endParaRPr>
          </a:p>
        </p:txBody>
      </p:sp>
      <p:sp>
        <p:nvSpPr>
          <p:cNvPr id="76" name="Rect 0"/>
          <p:cNvSpPr txBox="1">
            <a:spLocks/>
          </p:cNvSpPr>
          <p:nvPr/>
        </p:nvSpPr>
        <p:spPr>
          <a:xfrm rot="0">
            <a:off x="2692400" y="8280400"/>
            <a:ext cx="3773170" cy="370840"/>
          </a:xfrm>
          <a:prstGeom prst="rect"/>
          <a:noFill/>
          <a:ln w="0">
            <a:noFill/>
            <a:prstDash/>
          </a:ln>
        </p:spPr>
        <p:txBody>
          <a:bodyPr wrap="square" lIns="89535" tIns="46355" rIns="89535" bIns="46355" numCol="1" vert="horz" anchor="t">
            <a:spAutoFit/>
          </a:bodyPr>
          <a:lstStyle/>
          <a:p>
            <a:pPr marL="0" indent="0" algn="l" latinLnBrk="0" hangingPunct="1">
              <a:buFontTx/>
              <a:buNone/>
            </a:pPr>
            <a:r>
              <a:rPr sz="1800">
                <a:solidFill>
                  <a:srgbClr val="9E0548"/>
                </a:solidFill>
                <a:latin typeface="스스로넷 설립체" charset="0"/>
                <a:ea typeface="스스로넷 설립체" charset="0"/>
              </a:rPr>
              <a:t>한남대학교 제 65대  총학생회 영원</a:t>
            </a:r>
            <a:endParaRPr lang="ko-KR" altLang="en-US" sz="1800">
              <a:solidFill>
                <a:srgbClr val="9E0548"/>
              </a:solidFill>
              <a:latin typeface="스스로넷 설립체" charset="0"/>
              <a:ea typeface="스스로넷 설립체" charset="0"/>
            </a:endParaRPr>
          </a:p>
        </p:txBody>
      </p:sp>
      <p:sp>
        <p:nvSpPr>
          <p:cNvPr id="77" name="Rect 0"/>
          <p:cNvSpPr txBox="1">
            <a:spLocks/>
          </p:cNvSpPr>
          <p:nvPr/>
        </p:nvSpPr>
        <p:spPr>
          <a:xfrm rot="0">
            <a:off x="889000" y="4116070"/>
            <a:ext cx="7367270" cy="1569085"/>
          </a:xfrm>
          <a:prstGeom prst="rect"/>
          <a:noFill/>
          <a:ln w="0">
            <a:noFill/>
            <a:prstDash/>
          </a:ln>
        </p:spPr>
        <p:txBody>
          <a:bodyPr wrap="square" lIns="89535" tIns="46355" rIns="89535" bIns="46355" numCol="1" vert="horz" anchor="t">
            <a:spAutoFit/>
          </a:bodyPr>
          <a:lstStyle/>
          <a:p>
            <a:pPr marL="0" indent="0" algn="ctr" latinLnBrk="0" hangingPunct="1">
              <a:buFontTx/>
              <a:buNone/>
            </a:pPr>
            <a:r>
              <a:rPr sz="2400">
                <a:latin typeface="바른공군체 Medium" charset="0"/>
                <a:ea typeface="바른공군체 Medium" charset="0"/>
              </a:rPr>
              <a:t>추석을 맞아 명절 귀향 버스의 수요도조사를 </a:t>
            </a:r>
            <a:endParaRPr lang="ko-KR" altLang="en-US" sz="2400">
              <a:latin typeface="바른공군체 Medium" charset="0"/>
              <a:ea typeface="바른공군체 Medium" charset="0"/>
            </a:endParaRPr>
          </a:p>
          <a:p>
            <a:pPr marL="0" indent="0" algn="ctr" latinLnBrk="0" hangingPunct="1">
              <a:buFontTx/>
              <a:buNone/>
            </a:pPr>
            <a:r>
              <a:rPr sz="2400">
                <a:latin typeface="바른공군체 Medium" charset="0"/>
                <a:ea typeface="바른공군체 Medium" charset="0"/>
              </a:rPr>
              <a:t>진행한 뒤, 노선 선정과 신청 및 명단을 확보하고</a:t>
            </a:r>
            <a:endParaRPr lang="ko-KR" altLang="en-US" sz="2400">
              <a:latin typeface="바른공군체 Medium" charset="0"/>
              <a:ea typeface="바른공군체 Medium" charset="0"/>
            </a:endParaRPr>
          </a:p>
          <a:p>
            <a:pPr marL="0" indent="0" algn="ctr" latinLnBrk="0" hangingPunct="1">
              <a:buFontTx/>
              <a:buNone/>
            </a:pPr>
            <a:r>
              <a:rPr sz="2400">
                <a:latin typeface="바른공군체 Medium" charset="0"/>
                <a:ea typeface="바른공군체 Medium" charset="0"/>
              </a:rPr>
              <a:t>9월 27일 추석 연휴 시작날에 명절 귀향 버스를</a:t>
            </a:r>
            <a:endParaRPr lang="ko-KR" altLang="en-US" sz="2400">
              <a:latin typeface="바른공군체 Medium" charset="0"/>
              <a:ea typeface="바른공군체 Medium" charset="0"/>
            </a:endParaRPr>
          </a:p>
          <a:p>
            <a:pPr marL="0" indent="0" algn="ctr" latinLnBrk="0" hangingPunct="1">
              <a:buFontTx/>
              <a:buNone/>
            </a:pPr>
            <a:r>
              <a:rPr sz="2400">
                <a:latin typeface="바른공군체 Medium" charset="0"/>
                <a:ea typeface="바른공군체 Medium" charset="0"/>
              </a:rPr>
              <a:t>운행하였습니다. </a:t>
            </a:r>
            <a:endParaRPr lang="ko-KR" altLang="en-US" sz="2400">
              <a:latin typeface="바른공군체 Medium" charset="0"/>
              <a:ea typeface="바른공군체 Medium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" descr="C:/Users/HyoHa/AppData/Roaming/PolarisOffice/ETemp/18676_11148240/fImage2879973041.png"/>
          <p:cNvPicPr>
            <a:picLocks noChangeAspect="1"/>
          </p:cNvPicPr>
          <p:nvPr/>
        </p:nvPicPr>
        <p:blipFill rotWithShape="1">
          <a:blip r:embed="rId3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0">
            <a:off x="6426200" y="8280400"/>
            <a:ext cx="483870" cy="406400"/>
          </a:xfrm>
          <a:prstGeom prst="rect"/>
          <a:blipFill rotWithShape="1">
            <a:blip r:embed="rId2" cstate="hqprint">
              <a:alphaModFix amt="0"/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 l="0" t="0" r="0" b="0"/>
            </a:stretch>
          </a:blipFill>
          <a:ln w="0">
            <a:noFill/>
            <a:prstDash/>
          </a:ln>
          <a:effectLst>
            <a:outerShdw sx="100000" sy="100000" blurRad="0" dist="50800" dir="5400000" rotWithShape="0" algn="ctr">
              <a:srgbClr val="000000">
                <a:alpha val="0"/>
              </a:srgbClr>
            </a:outerShdw>
          </a:effectLst>
        </p:spPr>
      </p:pic>
      <p:cxnSp>
        <p:nvCxnSpPr>
          <p:cNvPr id="69" name="Rect 0"/>
          <p:cNvCxnSpPr/>
          <p:nvPr/>
        </p:nvCxnSpPr>
        <p:spPr>
          <a:xfrm rot="0">
            <a:off x="0" y="467995"/>
            <a:ext cx="9145270" cy="27940"/>
          </a:xfrm>
          <a:prstGeom prst="line"/>
          <a:ln w="19050" cap="flat" cmpd="sng">
            <a:solidFill>
              <a:srgbClr val="7C1950">
                <a:alpha val="100000"/>
              </a:srgbClr>
            </a:solidFill>
            <a:prstDash val="solid"/>
            <a:miter lim="800000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70" name="Rect 0"/>
          <p:cNvCxnSpPr/>
          <p:nvPr/>
        </p:nvCxnSpPr>
        <p:spPr>
          <a:xfrm rot="0">
            <a:off x="0" y="8711565"/>
            <a:ext cx="9150350" cy="27940"/>
          </a:xfrm>
          <a:prstGeom prst="line"/>
          <a:ln w="19050" cap="flat" cmpd="sng">
            <a:solidFill>
              <a:srgbClr val="7C1950">
                <a:alpha val="100000"/>
              </a:srgbClr>
            </a:solidFill>
            <a:prstDash val="solid"/>
            <a:miter lim="800000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73" name="Rect 0"/>
          <p:cNvSpPr txBox="1">
            <a:spLocks/>
          </p:cNvSpPr>
          <p:nvPr/>
        </p:nvSpPr>
        <p:spPr>
          <a:xfrm rot="0">
            <a:off x="287655" y="541655"/>
            <a:ext cx="8564880" cy="631825"/>
          </a:xfrm>
          <a:prstGeom prst="rect"/>
          <a:noFill/>
          <a:ln w="0">
            <a:noFill/>
            <a:prstDash/>
          </a:ln>
        </p:spPr>
        <p:txBody>
          <a:bodyPr wrap="square" lIns="89535" tIns="46355" rIns="89535" bIns="46355" numCol="1" vert="horz" anchor="t">
            <a:spAutoFit/>
          </a:bodyPr>
          <a:lstStyle/>
          <a:p>
            <a:pPr marL="0" indent="0" algn="ctr" latinLnBrk="0" hangingPunct="1">
              <a:lnSpc>
                <a:spcPct val="100000"/>
              </a:lnSpc>
              <a:buFontTx/>
              <a:buNone/>
            </a:pPr>
            <a:r>
              <a:rPr lang="ko-KR" sz="3500" b="1">
                <a:solidFill>
                  <a:srgbClr val="9E0548"/>
                </a:solidFill>
                <a:latin typeface="스스로넷 설립체" charset="0"/>
                <a:ea typeface="스스로넷 설립체" charset="0"/>
              </a:rPr>
              <a:t>⑬ 봉사활동 기회 확대 및 다양화</a:t>
            </a:r>
            <a:endParaRPr lang="ko-KR" altLang="en-US" sz="3500" b="1">
              <a:solidFill>
                <a:srgbClr val="9E0548"/>
              </a:solidFill>
              <a:latin typeface="스스로넷 설립체" charset="0"/>
              <a:ea typeface="스스로넷 설립체" charset="0"/>
            </a:endParaRPr>
          </a:p>
        </p:txBody>
      </p:sp>
      <p:sp>
        <p:nvSpPr>
          <p:cNvPr id="75" name="Rect 0"/>
          <p:cNvSpPr>
            <a:spLocks/>
          </p:cNvSpPr>
          <p:nvPr/>
        </p:nvSpPr>
        <p:spPr>
          <a:xfrm rot="0">
            <a:off x="622300" y="1727200"/>
            <a:ext cx="7900670" cy="6363970"/>
          </a:xfrm>
          <a:prstGeom prst="roundRect"/>
          <a:solidFill>
            <a:srgbClr val="9E0548">
              <a:alpha val="9812"/>
            </a:srgbClr>
          </a:solidFill>
          <a:ln w="0">
            <a:noFill/>
            <a:prstDash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1440" tIns="45720" rIns="91440" bIns="45720" numCol="1" vert="horz" anchor="ctr">
            <a:noAutofit/>
          </a:bodyPr>
          <a:lstStyle/>
          <a:p>
            <a:pPr marL="0" indent="0" algn="ctr" latinLnBrk="0" hangingPunct="1">
              <a:buFontTx/>
              <a:buNone/>
            </a:pPr>
            <a:endParaRPr lang="ko-KR" altLang="en-US" sz="1800">
              <a:latin typeface="맑은 고딕" charset="0"/>
              <a:ea typeface="맑은 고딕" charset="0"/>
            </a:endParaRPr>
          </a:p>
        </p:txBody>
      </p:sp>
      <p:sp>
        <p:nvSpPr>
          <p:cNvPr id="74" name="Rect 0"/>
          <p:cNvSpPr txBox="1">
            <a:spLocks/>
          </p:cNvSpPr>
          <p:nvPr/>
        </p:nvSpPr>
        <p:spPr>
          <a:xfrm rot="0">
            <a:off x="889000" y="3683000"/>
            <a:ext cx="7367270" cy="462915"/>
          </a:xfrm>
          <a:prstGeom prst="rect"/>
          <a:noFill/>
          <a:ln w="0">
            <a:noFill/>
            <a:prstDash/>
          </a:ln>
        </p:spPr>
        <p:txBody>
          <a:bodyPr wrap="square" lIns="89535" tIns="46355" rIns="89535" bIns="46355" numCol="1" vert="horz" anchor="t">
            <a:spAutoFit/>
          </a:bodyPr>
          <a:lstStyle/>
          <a:p>
            <a:pPr marL="0" indent="0" algn="ctr" latinLnBrk="0" hangingPunct="1">
              <a:buFontTx/>
              <a:buNone/>
            </a:pPr>
            <a:endParaRPr lang="ko-KR" altLang="en-US" sz="2400">
              <a:latin typeface="바른공군체 Medium" charset="0"/>
              <a:ea typeface="바른공군체 Medium" charset="0"/>
            </a:endParaRPr>
          </a:p>
        </p:txBody>
      </p:sp>
      <p:sp>
        <p:nvSpPr>
          <p:cNvPr id="76" name="Rect 0"/>
          <p:cNvSpPr txBox="1">
            <a:spLocks/>
          </p:cNvSpPr>
          <p:nvPr/>
        </p:nvSpPr>
        <p:spPr>
          <a:xfrm rot="0">
            <a:off x="2692400" y="8280400"/>
            <a:ext cx="3773170" cy="370840"/>
          </a:xfrm>
          <a:prstGeom prst="rect"/>
          <a:noFill/>
          <a:ln w="0">
            <a:noFill/>
            <a:prstDash/>
          </a:ln>
        </p:spPr>
        <p:txBody>
          <a:bodyPr wrap="square" lIns="89535" tIns="46355" rIns="89535" bIns="46355" numCol="1" vert="horz" anchor="t">
            <a:spAutoFit/>
          </a:bodyPr>
          <a:lstStyle/>
          <a:p>
            <a:pPr marL="0" indent="0" algn="l" latinLnBrk="0" hangingPunct="1">
              <a:buFontTx/>
              <a:buNone/>
            </a:pPr>
            <a:r>
              <a:rPr sz="1800">
                <a:solidFill>
                  <a:srgbClr val="9E0548"/>
                </a:solidFill>
                <a:latin typeface="스스로넷 설립체" charset="0"/>
                <a:ea typeface="스스로넷 설립체" charset="0"/>
              </a:rPr>
              <a:t>한남대학교 제 65대  총학생회 영원</a:t>
            </a:r>
            <a:endParaRPr lang="ko-KR" altLang="en-US" sz="1800">
              <a:solidFill>
                <a:srgbClr val="9E0548"/>
              </a:solidFill>
              <a:latin typeface="스스로넷 설립체" charset="0"/>
              <a:ea typeface="스스로넷 설립체" charset="0"/>
            </a:endParaRPr>
          </a:p>
        </p:txBody>
      </p:sp>
      <p:sp>
        <p:nvSpPr>
          <p:cNvPr id="77" name="Rect 0"/>
          <p:cNvSpPr txBox="1">
            <a:spLocks/>
          </p:cNvSpPr>
          <p:nvPr/>
        </p:nvSpPr>
        <p:spPr>
          <a:xfrm rot="0">
            <a:off x="889000" y="3569970"/>
            <a:ext cx="7367270" cy="2675890"/>
          </a:xfrm>
          <a:prstGeom prst="rect"/>
          <a:noFill/>
          <a:ln w="0">
            <a:noFill/>
            <a:prstDash/>
          </a:ln>
        </p:spPr>
        <p:txBody>
          <a:bodyPr wrap="square" lIns="89535" tIns="46355" rIns="89535" bIns="46355" numCol="1" vert="horz" anchor="t">
            <a:spAutoFit/>
          </a:bodyPr>
          <a:lstStyle/>
          <a:p>
            <a:pPr marL="0" indent="0" algn="ctr" latinLnBrk="0" hangingPunct="1">
              <a:buFontTx/>
              <a:buNone/>
            </a:pPr>
            <a:r>
              <a:rPr sz="2400">
                <a:latin typeface="바른공군체 Medium" charset="0"/>
                <a:ea typeface="바른공군체 Medium" charset="0"/>
              </a:rPr>
              <a:t>한남대학교 내 메이커스페이스 에서</a:t>
            </a:r>
            <a:endParaRPr lang="ko-KR" altLang="en-US" sz="2400">
              <a:latin typeface="바른공군체 Medium" charset="0"/>
              <a:ea typeface="바른공군체 Medium" charset="0"/>
            </a:endParaRPr>
          </a:p>
          <a:p>
            <a:pPr marL="0" indent="0" algn="ctr" latinLnBrk="0" hangingPunct="1">
              <a:buFontTx/>
              <a:buNone/>
            </a:pPr>
            <a:r>
              <a:rPr sz="2400">
                <a:latin typeface="바른공군체 Medium" charset="0"/>
                <a:ea typeface="바른공군체 Medium" charset="0"/>
              </a:rPr>
              <a:t>에코브랜딩 행사를 진행 하였습니다.</a:t>
            </a:r>
            <a:endParaRPr lang="ko-KR" altLang="en-US" sz="2400">
              <a:latin typeface="바른공군체 Medium" charset="0"/>
              <a:ea typeface="바른공군체 Medium" charset="0"/>
            </a:endParaRPr>
          </a:p>
          <a:p>
            <a:pPr marL="0" indent="0" algn="ctr" latinLnBrk="0" hangingPunct="1">
              <a:buFontTx/>
              <a:buNone/>
            </a:pPr>
            <a:endParaRPr lang="ko-KR" altLang="en-US" sz="2400">
              <a:latin typeface="바른공군체 Medium" charset="0"/>
              <a:ea typeface="바른공군체 Medium" charset="0"/>
            </a:endParaRPr>
          </a:p>
          <a:p>
            <a:pPr marL="0" indent="0" algn="ctr" latinLnBrk="0" hangingPunct="1">
              <a:buFontTx/>
              <a:buNone/>
            </a:pPr>
            <a:r>
              <a:rPr sz="2400">
                <a:latin typeface="바른공군체 Medium" charset="0"/>
                <a:ea typeface="바른공군체 Medium" charset="0"/>
              </a:rPr>
              <a:t>한남대 학우 그리고 충남권 대학생 학우 분들께</a:t>
            </a:r>
            <a:endParaRPr lang="ko-KR" altLang="en-US" sz="2400">
              <a:latin typeface="바른공군체 Medium" charset="0"/>
              <a:ea typeface="바른공군체 Medium" charset="0"/>
            </a:endParaRPr>
          </a:p>
          <a:p>
            <a:pPr marL="0" indent="0" algn="ctr" latinLnBrk="0" hangingPunct="1">
              <a:buFontTx/>
              <a:buNone/>
            </a:pPr>
            <a:r>
              <a:rPr sz="2400">
                <a:latin typeface="바른공군체 Medium" charset="0"/>
                <a:ea typeface="바른공군체 Medium" charset="0"/>
              </a:rPr>
              <a:t>디지털 탄소 절감에 대해 인식을 재고하고</a:t>
            </a:r>
            <a:endParaRPr lang="ko-KR" altLang="en-US" sz="2400">
              <a:latin typeface="바른공군체 Medium" charset="0"/>
              <a:ea typeface="바른공군체 Medium" charset="0"/>
            </a:endParaRPr>
          </a:p>
          <a:p>
            <a:pPr marL="0" indent="0" algn="ctr" latinLnBrk="0" hangingPunct="1">
              <a:buFontTx/>
              <a:buNone/>
            </a:pPr>
            <a:r>
              <a:rPr sz="2400">
                <a:latin typeface="바른공군체 Medium" charset="0"/>
                <a:ea typeface="바른공군체 Medium" charset="0"/>
              </a:rPr>
              <a:t>활동적인 봉사를 진행하고</a:t>
            </a:r>
            <a:endParaRPr lang="ko-KR" altLang="en-US" sz="2400">
              <a:latin typeface="바른공군체 Medium" charset="0"/>
              <a:ea typeface="바른공군체 Medium" charset="0"/>
            </a:endParaRPr>
          </a:p>
          <a:p>
            <a:pPr marL="0" indent="0" algn="ctr" latinLnBrk="0" hangingPunct="1">
              <a:buFontTx/>
              <a:buNone/>
            </a:pPr>
            <a:r>
              <a:rPr sz="2400">
                <a:latin typeface="바른공군체 Medium" charset="0"/>
                <a:ea typeface="바른공군체 Medium" charset="0"/>
              </a:rPr>
              <a:t>봉사시간을 지급하는 행사를 하였습니다.</a:t>
            </a:r>
            <a:endParaRPr lang="ko-KR" altLang="en-US" sz="2400">
              <a:latin typeface="바른공군체 Medium" charset="0"/>
              <a:ea typeface="바른공군체 Medium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"/>
          <p:cNvPicPr>
            <a:picLocks noChangeAspect="1"/>
          </p:cNvPicPr>
          <p:nvPr/>
        </p:nvPicPr>
        <p:blipFill rotWithShape="1">
          <a:blip r:embed="rId3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0">
            <a:off x="6426200" y="8280400"/>
            <a:ext cx="483870" cy="406400"/>
          </a:xfrm>
          <a:prstGeom prst="rect"/>
          <a:blipFill rotWithShape="1">
            <a:blip r:embed="rId2" cstate="hqprint">
              <a:alphaModFix amt="0"/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 l="0" t="0" r="0" b="0"/>
            </a:stretch>
          </a:blipFill>
          <a:ln w="0">
            <a:noFill/>
            <a:prstDash/>
          </a:ln>
          <a:effectLst>
            <a:outerShdw sx="100000" sy="100000" blurRad="0" dist="50800" dir="5400000" rotWithShape="0" algn="ctr">
              <a:srgbClr val="000000">
                <a:alpha val="0"/>
              </a:srgbClr>
            </a:outerShdw>
          </a:effectLst>
        </p:spPr>
      </p:pic>
      <p:cxnSp>
        <p:nvCxnSpPr>
          <p:cNvPr id="69" name="Rect 0"/>
          <p:cNvCxnSpPr/>
          <p:nvPr/>
        </p:nvCxnSpPr>
        <p:spPr>
          <a:xfrm rot="0">
            <a:off x="0" y="467995"/>
            <a:ext cx="9145270" cy="27940"/>
          </a:xfrm>
          <a:prstGeom prst="line"/>
          <a:ln w="19050" cap="flat" cmpd="sng">
            <a:solidFill>
              <a:srgbClr val="7C1950">
                <a:alpha val="100000"/>
              </a:srgbClr>
            </a:solidFill>
            <a:prstDash val="solid"/>
            <a:miter lim="800000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70" name="Rect 0"/>
          <p:cNvCxnSpPr/>
          <p:nvPr/>
        </p:nvCxnSpPr>
        <p:spPr>
          <a:xfrm rot="0">
            <a:off x="0" y="8711565"/>
            <a:ext cx="9150350" cy="27940"/>
          </a:xfrm>
          <a:prstGeom prst="line"/>
          <a:ln w="19050" cap="flat" cmpd="sng">
            <a:solidFill>
              <a:srgbClr val="7C1950">
                <a:alpha val="100000"/>
              </a:srgbClr>
            </a:solidFill>
            <a:prstDash val="solid"/>
            <a:miter lim="800000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73" name="Rect 0"/>
          <p:cNvSpPr txBox="1">
            <a:spLocks/>
          </p:cNvSpPr>
          <p:nvPr/>
        </p:nvSpPr>
        <p:spPr>
          <a:xfrm>
            <a:off x="287655" y="541655"/>
            <a:ext cx="8565515" cy="631825"/>
          </a:xfrm>
          <a:prstGeom prst="rect"/>
          <a:noFill/>
          <a:ln w="0">
            <a:noFill/>
            <a:prstDash/>
          </a:ln>
        </p:spPr>
        <p:txBody>
          <a:bodyPr wrap="square" lIns="89535" tIns="46355" rIns="89535" bIns="46355" numCol="1" vert="horz" anchor="t">
            <a:spAutoFit/>
          </a:bodyPr>
          <a:lstStyle/>
          <a:p>
            <a:pPr marL="0" indent="0" algn="ctr" latinLnBrk="0" hangingPunct="1">
              <a:lnSpc>
                <a:spcPct val="100000"/>
              </a:lnSpc>
              <a:buFontTx/>
              <a:buNone/>
            </a:pPr>
            <a:r>
              <a:rPr lang="ko-KR" sz="3500" b="1">
                <a:solidFill>
                  <a:srgbClr val="9E0548"/>
                </a:solidFill>
                <a:latin typeface="스스로넷 설립체" charset="0"/>
                <a:ea typeface="스스로넷 설립체" charset="0"/>
              </a:rPr>
              <a:t>⑭ 제휴업체 다양화 및 홍보</a:t>
            </a:r>
            <a:endParaRPr lang="ko-KR" altLang="en-US" sz="3500" b="1">
              <a:solidFill>
                <a:srgbClr val="9E0548"/>
              </a:solidFill>
              <a:latin typeface="스스로넷 설립체" charset="0"/>
              <a:ea typeface="스스로넷 설립체" charset="0"/>
            </a:endParaRPr>
          </a:p>
        </p:txBody>
      </p:sp>
      <p:sp>
        <p:nvSpPr>
          <p:cNvPr id="75" name="Rect 0"/>
          <p:cNvSpPr>
            <a:spLocks/>
          </p:cNvSpPr>
          <p:nvPr/>
        </p:nvSpPr>
        <p:spPr>
          <a:xfrm rot="0">
            <a:off x="622300" y="1727200"/>
            <a:ext cx="7900670" cy="6363970"/>
          </a:xfrm>
          <a:prstGeom prst="roundRect"/>
          <a:solidFill>
            <a:srgbClr val="9E0548">
              <a:alpha val="9812"/>
            </a:srgbClr>
          </a:solidFill>
          <a:ln w="0">
            <a:noFill/>
            <a:prstDash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1440" tIns="45720" rIns="91440" bIns="45720" numCol="1" vert="horz" anchor="ctr">
            <a:noAutofit/>
          </a:bodyPr>
          <a:lstStyle/>
          <a:p>
            <a:pPr marL="0" indent="0" algn="ctr" latinLnBrk="0" hangingPunct="1">
              <a:buFontTx/>
              <a:buNone/>
            </a:pPr>
            <a:endParaRPr lang="ko-KR" altLang="en-US" sz="1800">
              <a:latin typeface="맑은 고딕" charset="0"/>
              <a:ea typeface="맑은 고딕" charset="0"/>
            </a:endParaRPr>
          </a:p>
        </p:txBody>
      </p:sp>
      <p:sp>
        <p:nvSpPr>
          <p:cNvPr id="74" name="Rect 0"/>
          <p:cNvSpPr txBox="1">
            <a:spLocks/>
          </p:cNvSpPr>
          <p:nvPr/>
        </p:nvSpPr>
        <p:spPr>
          <a:xfrm rot="0">
            <a:off x="889000" y="3683000"/>
            <a:ext cx="7367270" cy="462915"/>
          </a:xfrm>
          <a:prstGeom prst="rect"/>
          <a:noFill/>
          <a:ln w="0">
            <a:noFill/>
            <a:prstDash/>
          </a:ln>
        </p:spPr>
        <p:txBody>
          <a:bodyPr wrap="square" lIns="89535" tIns="46355" rIns="89535" bIns="46355" numCol="1" vert="horz" anchor="t">
            <a:spAutoFit/>
          </a:bodyPr>
          <a:lstStyle/>
          <a:p>
            <a:pPr marL="0" indent="0" algn="ctr" latinLnBrk="0" hangingPunct="1">
              <a:buFontTx/>
              <a:buNone/>
            </a:pPr>
            <a:endParaRPr lang="ko-KR" altLang="en-US" sz="2400">
              <a:latin typeface="바른공군체 Medium" charset="0"/>
              <a:ea typeface="바른공군체 Medium" charset="0"/>
            </a:endParaRPr>
          </a:p>
        </p:txBody>
      </p:sp>
      <p:sp>
        <p:nvSpPr>
          <p:cNvPr id="76" name="Rect 0"/>
          <p:cNvSpPr txBox="1">
            <a:spLocks/>
          </p:cNvSpPr>
          <p:nvPr/>
        </p:nvSpPr>
        <p:spPr>
          <a:xfrm rot="0">
            <a:off x="2692400" y="8280400"/>
            <a:ext cx="3773170" cy="370840"/>
          </a:xfrm>
          <a:prstGeom prst="rect"/>
          <a:noFill/>
          <a:ln w="0">
            <a:noFill/>
            <a:prstDash/>
          </a:ln>
        </p:spPr>
        <p:txBody>
          <a:bodyPr wrap="square" lIns="89535" tIns="46355" rIns="89535" bIns="46355" numCol="1" vert="horz" anchor="t">
            <a:spAutoFit/>
          </a:bodyPr>
          <a:lstStyle/>
          <a:p>
            <a:pPr marL="0" indent="0" algn="l" latinLnBrk="0" hangingPunct="1">
              <a:buFontTx/>
              <a:buNone/>
            </a:pPr>
            <a:r>
              <a:rPr sz="1800">
                <a:solidFill>
                  <a:srgbClr val="9E0548"/>
                </a:solidFill>
                <a:latin typeface="스스로넷 설립체" charset="0"/>
                <a:ea typeface="스스로넷 설립체" charset="0"/>
              </a:rPr>
              <a:t>한남대학교 제 65대  총학생회 영원</a:t>
            </a:r>
            <a:endParaRPr lang="ko-KR" altLang="en-US" sz="1800">
              <a:solidFill>
                <a:srgbClr val="9E0548"/>
              </a:solidFill>
              <a:latin typeface="스스로넷 설립체" charset="0"/>
              <a:ea typeface="스스로넷 설립체" charset="0"/>
            </a:endParaRPr>
          </a:p>
        </p:txBody>
      </p:sp>
      <p:sp>
        <p:nvSpPr>
          <p:cNvPr id="77" name="Rect 0"/>
          <p:cNvSpPr txBox="1">
            <a:spLocks/>
          </p:cNvSpPr>
          <p:nvPr/>
        </p:nvSpPr>
        <p:spPr>
          <a:xfrm rot="0">
            <a:off x="889000" y="3676650"/>
            <a:ext cx="7367905" cy="2860675"/>
          </a:xfrm>
          <a:prstGeom prst="rect"/>
          <a:noFill/>
          <a:ln w="0">
            <a:noFill/>
            <a:prstDash/>
          </a:ln>
        </p:spPr>
        <p:txBody>
          <a:bodyPr wrap="square" lIns="89535" tIns="46355" rIns="89535" bIns="46355" numCol="1" vert="horz" anchor="t">
            <a:spAutoFit/>
          </a:bodyPr>
          <a:lstStyle/>
          <a:p>
            <a:pPr marL="0" indent="0" algn="ctr" latinLnBrk="0" hangingPunct="1">
              <a:buFontTx/>
              <a:buNone/>
            </a:pPr>
            <a:r>
              <a:rPr sz="2400">
                <a:latin typeface="바른공군체 Medium" charset="0"/>
                <a:ea typeface="바른공군체 Medium" charset="0"/>
              </a:rPr>
              <a:t>3분기에 다양한 부류의 업체와 추가로 제휴를 맺었으며, 총학생회 SNS에 게시 완료하였습니다.</a:t>
            </a:r>
            <a:endParaRPr lang="ko-KR" altLang="en-US" sz="2400">
              <a:latin typeface="바른공군체 Medium" charset="0"/>
              <a:ea typeface="바른공군체 Medium" charset="0"/>
            </a:endParaRPr>
          </a:p>
          <a:p>
            <a:pPr marL="0" indent="0" algn="ctr" latinLnBrk="0" hangingPunct="1">
              <a:buFontTx/>
              <a:buNone/>
            </a:pPr>
            <a:endParaRPr lang="ko-KR" altLang="en-US" sz="2400">
              <a:latin typeface="바른공군체 Medium" charset="0"/>
              <a:ea typeface="바른공군체 Medium" charset="0"/>
            </a:endParaRPr>
          </a:p>
          <a:p>
            <a:pPr marL="0" indent="0" algn="ctr" latinLnBrk="0" hangingPunct="1">
              <a:buFontTx/>
              <a:buNone/>
            </a:pPr>
            <a:r>
              <a:rPr sz="2400">
                <a:latin typeface="바른공군체 Medium" charset="0"/>
                <a:ea typeface="바른공군체 Medium" charset="0"/>
              </a:rPr>
              <a:t>제휴업체 중 일부에 총학생회 측에서 제작한 스티커를 분배 및 부착하였습니다.</a:t>
            </a:r>
            <a:endParaRPr lang="ko-KR" altLang="en-US" sz="2400">
              <a:latin typeface="바른공군체 Medium" charset="0"/>
              <a:ea typeface="바른공군체 Medium" charset="0"/>
            </a:endParaRPr>
          </a:p>
          <a:p>
            <a:pPr marL="0" indent="0" algn="ctr" latinLnBrk="0" hangingPunct="1">
              <a:buFontTx/>
              <a:buNone/>
            </a:pPr>
            <a:endParaRPr lang="ko-KR" altLang="en-US" sz="2400">
              <a:latin typeface="바른공군체 Medium" charset="0"/>
              <a:ea typeface="바른공군체 Medium" charset="0"/>
            </a:endParaRPr>
          </a:p>
          <a:p>
            <a:pPr marL="0" indent="0" algn="ctr" latinLnBrk="0" hangingPunct="1">
              <a:buFontTx/>
              <a:buNone/>
            </a:pPr>
            <a:r>
              <a:rPr sz="1800">
                <a:latin typeface="바른공군체 Medium" charset="0"/>
                <a:ea typeface="바른공군체 Medium" charset="0"/>
              </a:rPr>
              <a:t>한남대학교 제휴 계정</a:t>
            </a:r>
            <a:endParaRPr lang="ko-KR" altLang="en-US" u="sng">
              <a:solidFill>
                <a:srgbClr val="0563C1"/>
              </a:solidFill>
            </a:endParaRPr>
          </a:p>
          <a:p>
            <a:pPr marL="0" indent="0" algn="ctr" latinLnBrk="0" hangingPunct="1">
              <a:buFontTx/>
              <a:buNone/>
            </a:pPr>
            <a:r>
              <a:rPr sz="1800">
                <a:latin typeface="바른공군체 Medium" charset="0"/>
                <a:ea typeface="바른공군체 Medium" charset="0"/>
              </a:rPr>
              <a:t>https://www.instagram.com/forever.coupon/</a:t>
            </a:r>
            <a:endParaRPr lang="ko-KR" altLang="en-US" sz="1800">
              <a:latin typeface="바른공군체 Medium" charset="0"/>
              <a:ea typeface="바른공군체 Medium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" descr="C:/Users/HyoHa/AppData/Roaming/PolarisOffice/ETemp/18676_11148240/fImage2879973041.png"/>
          <p:cNvPicPr>
            <a:picLocks noChangeAspect="1"/>
          </p:cNvPicPr>
          <p:nvPr/>
        </p:nvPicPr>
        <p:blipFill rotWithShape="1">
          <a:blip r:embed="rId3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0">
            <a:off x="6426200" y="8280400"/>
            <a:ext cx="483870" cy="406400"/>
          </a:xfrm>
          <a:prstGeom prst="rect"/>
          <a:blipFill rotWithShape="1">
            <a:blip r:embed="rId2" cstate="hqprint">
              <a:alphaModFix amt="0"/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 l="0" t="0" r="0" b="0"/>
            </a:stretch>
          </a:blipFill>
          <a:ln w="0">
            <a:noFill/>
            <a:prstDash/>
          </a:ln>
          <a:effectLst>
            <a:outerShdw sx="100000" sy="100000" blurRad="0" dist="50800" dir="5400000" rotWithShape="0" algn="ctr">
              <a:srgbClr val="000000">
                <a:alpha val="0"/>
              </a:srgbClr>
            </a:outerShdw>
          </a:effectLst>
        </p:spPr>
      </p:pic>
      <p:cxnSp>
        <p:nvCxnSpPr>
          <p:cNvPr id="69" name="Rect 0"/>
          <p:cNvCxnSpPr/>
          <p:nvPr/>
        </p:nvCxnSpPr>
        <p:spPr>
          <a:xfrm rot="0">
            <a:off x="0" y="467995"/>
            <a:ext cx="9145270" cy="27940"/>
          </a:xfrm>
          <a:prstGeom prst="line"/>
          <a:ln w="19050" cap="flat" cmpd="sng">
            <a:solidFill>
              <a:srgbClr val="7C1950">
                <a:alpha val="100000"/>
              </a:srgbClr>
            </a:solidFill>
            <a:prstDash val="solid"/>
            <a:miter lim="800000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70" name="Rect 0"/>
          <p:cNvCxnSpPr/>
          <p:nvPr/>
        </p:nvCxnSpPr>
        <p:spPr>
          <a:xfrm rot="0">
            <a:off x="0" y="8711565"/>
            <a:ext cx="9150350" cy="27940"/>
          </a:xfrm>
          <a:prstGeom prst="line"/>
          <a:ln w="19050" cap="flat" cmpd="sng">
            <a:solidFill>
              <a:srgbClr val="7C1950">
                <a:alpha val="100000"/>
              </a:srgbClr>
            </a:solidFill>
            <a:prstDash val="solid"/>
            <a:miter lim="800000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73" name="Rect 0"/>
          <p:cNvSpPr txBox="1">
            <a:spLocks/>
          </p:cNvSpPr>
          <p:nvPr/>
        </p:nvSpPr>
        <p:spPr>
          <a:xfrm rot="0">
            <a:off x="287655" y="541655"/>
            <a:ext cx="8564880" cy="631825"/>
          </a:xfrm>
          <a:prstGeom prst="rect"/>
          <a:noFill/>
          <a:ln w="0">
            <a:noFill/>
            <a:prstDash/>
          </a:ln>
        </p:spPr>
        <p:txBody>
          <a:bodyPr wrap="square" lIns="89535" tIns="46355" rIns="89535" bIns="46355" numCol="1" vert="horz" anchor="t">
            <a:spAutoFit/>
          </a:bodyPr>
          <a:lstStyle/>
          <a:p>
            <a:pPr marL="0" indent="0" algn="ctr" latinLnBrk="0" hangingPunct="1">
              <a:lnSpc>
                <a:spcPct val="100000"/>
              </a:lnSpc>
              <a:buFontTx/>
              <a:buNone/>
            </a:pPr>
            <a:r>
              <a:rPr lang="ko-KR" sz="3500" b="1">
                <a:solidFill>
                  <a:srgbClr val="9E0548"/>
                </a:solidFill>
                <a:latin typeface="스스로넷 설립체" charset="0"/>
                <a:ea typeface="스스로넷 설립체" charset="0"/>
              </a:rPr>
              <a:t>⑮ 분기별 학생의견 수렴 및 만족도 조사</a:t>
            </a:r>
            <a:endParaRPr lang="ko-KR" altLang="en-US" sz="3500" b="1">
              <a:solidFill>
                <a:srgbClr val="9E0548"/>
              </a:solidFill>
              <a:latin typeface="스스로넷 설립체" charset="0"/>
              <a:ea typeface="스스로넷 설립체" charset="0"/>
            </a:endParaRPr>
          </a:p>
        </p:txBody>
      </p:sp>
      <p:sp>
        <p:nvSpPr>
          <p:cNvPr id="75" name="Rect 0"/>
          <p:cNvSpPr>
            <a:spLocks/>
          </p:cNvSpPr>
          <p:nvPr/>
        </p:nvSpPr>
        <p:spPr>
          <a:xfrm rot="0">
            <a:off x="622300" y="1727200"/>
            <a:ext cx="7900670" cy="6363970"/>
          </a:xfrm>
          <a:prstGeom prst="roundRect"/>
          <a:solidFill>
            <a:srgbClr val="9E0548">
              <a:alpha val="9812"/>
            </a:srgbClr>
          </a:solidFill>
          <a:ln w="0">
            <a:noFill/>
            <a:prstDash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1440" tIns="45720" rIns="91440" bIns="45720" numCol="1" vert="horz" anchor="ctr">
            <a:noAutofit/>
          </a:bodyPr>
          <a:lstStyle/>
          <a:p>
            <a:pPr marL="0" indent="0" algn="ctr" latinLnBrk="0" hangingPunct="1">
              <a:buFontTx/>
              <a:buNone/>
            </a:pPr>
            <a:endParaRPr lang="ko-KR" altLang="en-US" sz="1800">
              <a:latin typeface="맑은 고딕" charset="0"/>
              <a:ea typeface="맑은 고딕" charset="0"/>
            </a:endParaRPr>
          </a:p>
        </p:txBody>
      </p:sp>
      <p:sp>
        <p:nvSpPr>
          <p:cNvPr id="74" name="Rect 0"/>
          <p:cNvSpPr txBox="1">
            <a:spLocks/>
          </p:cNvSpPr>
          <p:nvPr/>
        </p:nvSpPr>
        <p:spPr>
          <a:xfrm rot="0">
            <a:off x="889000" y="3683000"/>
            <a:ext cx="7367270" cy="462915"/>
          </a:xfrm>
          <a:prstGeom prst="rect"/>
          <a:noFill/>
          <a:ln w="0">
            <a:noFill/>
            <a:prstDash/>
          </a:ln>
        </p:spPr>
        <p:txBody>
          <a:bodyPr wrap="square" lIns="89535" tIns="46355" rIns="89535" bIns="46355" numCol="1" vert="horz" anchor="t">
            <a:spAutoFit/>
          </a:bodyPr>
          <a:lstStyle/>
          <a:p>
            <a:pPr marL="0" indent="0" algn="ctr" latinLnBrk="0" hangingPunct="1">
              <a:buFontTx/>
              <a:buNone/>
            </a:pPr>
            <a:endParaRPr lang="ko-KR" altLang="en-US" sz="2400">
              <a:latin typeface="바른공군체 Medium" charset="0"/>
              <a:ea typeface="바른공군체 Medium" charset="0"/>
            </a:endParaRPr>
          </a:p>
        </p:txBody>
      </p:sp>
      <p:sp>
        <p:nvSpPr>
          <p:cNvPr id="76" name="Rect 0"/>
          <p:cNvSpPr txBox="1">
            <a:spLocks/>
          </p:cNvSpPr>
          <p:nvPr/>
        </p:nvSpPr>
        <p:spPr>
          <a:xfrm rot="0">
            <a:off x="2692400" y="8280400"/>
            <a:ext cx="3773170" cy="370840"/>
          </a:xfrm>
          <a:prstGeom prst="rect"/>
          <a:noFill/>
          <a:ln w="0">
            <a:noFill/>
            <a:prstDash/>
          </a:ln>
        </p:spPr>
        <p:txBody>
          <a:bodyPr wrap="square" lIns="89535" tIns="46355" rIns="89535" bIns="46355" numCol="1" vert="horz" anchor="t">
            <a:spAutoFit/>
          </a:bodyPr>
          <a:lstStyle/>
          <a:p>
            <a:pPr marL="0" indent="0" algn="l" latinLnBrk="0" hangingPunct="1">
              <a:buFontTx/>
              <a:buNone/>
            </a:pPr>
            <a:r>
              <a:rPr sz="1800">
                <a:solidFill>
                  <a:srgbClr val="9E0548"/>
                </a:solidFill>
                <a:latin typeface="스스로넷 설립체" charset="0"/>
                <a:ea typeface="스스로넷 설립체" charset="0"/>
              </a:rPr>
              <a:t>한남대학교 제 65대  총학생회 영원</a:t>
            </a:r>
            <a:endParaRPr lang="ko-KR" altLang="en-US" sz="1800">
              <a:solidFill>
                <a:srgbClr val="9E0548"/>
              </a:solidFill>
              <a:latin typeface="스스로넷 설립체" charset="0"/>
              <a:ea typeface="스스로넷 설립체" charset="0"/>
            </a:endParaRPr>
          </a:p>
        </p:txBody>
      </p:sp>
      <p:sp>
        <p:nvSpPr>
          <p:cNvPr id="77" name="Rect 0"/>
          <p:cNvSpPr txBox="1">
            <a:spLocks/>
          </p:cNvSpPr>
          <p:nvPr/>
        </p:nvSpPr>
        <p:spPr>
          <a:xfrm rot="0">
            <a:off x="889000" y="4116070"/>
            <a:ext cx="7367270" cy="1200150"/>
          </a:xfrm>
          <a:prstGeom prst="rect"/>
          <a:noFill/>
          <a:ln w="0">
            <a:noFill/>
            <a:prstDash/>
          </a:ln>
        </p:spPr>
        <p:txBody>
          <a:bodyPr wrap="square" lIns="89535" tIns="46355" rIns="89535" bIns="46355" numCol="1" vert="horz" anchor="t">
            <a:spAutoFit/>
          </a:bodyPr>
          <a:lstStyle/>
          <a:p>
            <a:pPr marL="0" indent="0" algn="ctr" latinLnBrk="0" hangingPunct="1">
              <a:buFontTx/>
              <a:buNone/>
            </a:pPr>
            <a:r>
              <a:rPr sz="2400">
                <a:latin typeface="바른공군체 Medium" charset="0"/>
                <a:ea typeface="바른공군체 Medium" charset="0"/>
              </a:rPr>
              <a:t>3분기 진행 예정인 단풍제 만족도 조사와 </a:t>
            </a:r>
            <a:endParaRPr lang="ko-KR" altLang="en-US" sz="2400">
              <a:latin typeface="바른공군체 Medium" charset="0"/>
              <a:ea typeface="바른공군체 Medium" charset="0"/>
            </a:endParaRPr>
          </a:p>
          <a:p>
            <a:pPr marL="0" indent="0" algn="ctr" latinLnBrk="0" hangingPunct="1">
              <a:buFontTx/>
              <a:buNone/>
            </a:pPr>
            <a:r>
              <a:rPr sz="2400">
                <a:latin typeface="바른공군체 Medium" charset="0"/>
                <a:ea typeface="바른공군체 Medium" charset="0"/>
              </a:rPr>
              <a:t>해오름제 장기자랑 만족도 조사</a:t>
            </a:r>
            <a:endParaRPr lang="ko-KR" altLang="en-US" sz="2400">
              <a:latin typeface="바른공군체 Medium" charset="0"/>
              <a:ea typeface="바른공군체 Medium" charset="0"/>
            </a:endParaRPr>
          </a:p>
          <a:p>
            <a:pPr marL="0" indent="0" algn="ctr" latinLnBrk="0" hangingPunct="1">
              <a:buFontTx/>
              <a:buNone/>
            </a:pPr>
            <a:r>
              <a:rPr sz="2400">
                <a:latin typeface="바른공군체 Medium" charset="0"/>
                <a:ea typeface="바른공군체 Medium" charset="0"/>
              </a:rPr>
              <a:t>성년의 날 만족도 조사를 진행하였습니다. </a:t>
            </a:r>
            <a:endParaRPr lang="ko-KR" altLang="en-US" sz="2400">
              <a:latin typeface="바른공군체 Medium" charset="0"/>
              <a:ea typeface="바른공군체 Medium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"/>
          <p:cNvPicPr>
            <a:picLocks noChangeAspect="1"/>
          </p:cNvPicPr>
          <p:nvPr/>
        </p:nvPicPr>
        <p:blipFill rotWithShape="1">
          <a:blip r:embed="rId3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0">
            <a:off x="6426200" y="8280400"/>
            <a:ext cx="483870" cy="406400"/>
          </a:xfrm>
          <a:prstGeom prst="rect"/>
          <a:blipFill rotWithShape="1">
            <a:blip r:embed="rId2" cstate="hqprint">
              <a:alphaModFix amt="0"/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 l="0" t="0" r="0" b="0"/>
            </a:stretch>
          </a:blipFill>
          <a:ln w="0">
            <a:noFill/>
            <a:prstDash/>
          </a:ln>
          <a:effectLst>
            <a:outerShdw sx="100000" sy="100000" blurRad="0" dist="50800" dir="5400000" rotWithShape="0" algn="ctr">
              <a:srgbClr val="000000">
                <a:alpha val="0"/>
              </a:srgbClr>
            </a:outerShdw>
          </a:effectLst>
        </p:spPr>
      </p:pic>
      <p:cxnSp>
        <p:nvCxnSpPr>
          <p:cNvPr id="69" name="Rect 0"/>
          <p:cNvCxnSpPr/>
          <p:nvPr/>
        </p:nvCxnSpPr>
        <p:spPr>
          <a:xfrm rot="0">
            <a:off x="0" y="467995"/>
            <a:ext cx="9145270" cy="27940"/>
          </a:xfrm>
          <a:prstGeom prst="line"/>
          <a:ln w="19050" cap="flat" cmpd="sng">
            <a:solidFill>
              <a:srgbClr val="7C1950">
                <a:alpha val="100000"/>
              </a:srgbClr>
            </a:solidFill>
            <a:prstDash val="solid"/>
            <a:miter lim="800000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70" name="Rect 0"/>
          <p:cNvCxnSpPr/>
          <p:nvPr/>
        </p:nvCxnSpPr>
        <p:spPr>
          <a:xfrm rot="0">
            <a:off x="0" y="8711565"/>
            <a:ext cx="9150350" cy="27940"/>
          </a:xfrm>
          <a:prstGeom prst="line"/>
          <a:ln w="19050" cap="flat" cmpd="sng">
            <a:solidFill>
              <a:srgbClr val="7C1950">
                <a:alpha val="100000"/>
              </a:srgbClr>
            </a:solidFill>
            <a:prstDash val="solid"/>
            <a:miter lim="800000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73" name="Rect 0"/>
          <p:cNvSpPr txBox="1">
            <a:spLocks/>
          </p:cNvSpPr>
          <p:nvPr/>
        </p:nvSpPr>
        <p:spPr>
          <a:xfrm>
            <a:off x="224155" y="503555"/>
            <a:ext cx="8565515" cy="647065"/>
          </a:xfrm>
          <a:prstGeom prst="rect"/>
          <a:noFill/>
          <a:ln w="0">
            <a:noFill/>
            <a:prstDash/>
          </a:ln>
        </p:spPr>
        <p:txBody>
          <a:bodyPr wrap="square" lIns="89535" tIns="46355" rIns="89535" bIns="46355" numCol="1" vert="horz" anchor="t">
            <a:spAutoFit/>
          </a:bodyPr>
          <a:lstStyle/>
          <a:p>
            <a:pPr marL="0" indent="0" algn="ctr" latinLnBrk="0" hangingPunct="1">
              <a:lnSpc>
                <a:spcPct val="100000"/>
              </a:lnSpc>
              <a:buFontTx/>
              <a:buNone/>
            </a:pPr>
            <a:r>
              <a:rPr sz="3600" i="0" b="1">
                <a:solidFill>
                  <a:srgbClr val="9E0548"/>
                </a:solidFill>
                <a:latin typeface="스스로넷 설립체" charset="0"/>
                <a:ea typeface="스스로넷 설립체" charset="0"/>
              </a:rPr>
              <a:t>⑯</a:t>
            </a:r>
            <a:r>
              <a:rPr sz="3500" i="0" b="1">
                <a:solidFill>
                  <a:srgbClr val="9E0548"/>
                </a:solidFill>
                <a:latin typeface="스스로넷 설립체" charset="0"/>
                <a:ea typeface="스스로넷 설립체" charset="0"/>
              </a:rPr>
              <a:t> </a:t>
            </a:r>
            <a:r>
              <a:rPr lang="ko-KR" sz="3500" b="1">
                <a:solidFill>
                  <a:srgbClr val="9E0548"/>
                </a:solidFill>
                <a:latin typeface="스스로넷 설립체" charset="0"/>
                <a:ea typeface="스스로넷 설립체" charset="0"/>
              </a:rPr>
              <a:t>분기별 공약 이행률 게시</a:t>
            </a:r>
            <a:endParaRPr lang="ko-KR" altLang="en-US" sz="3500" b="1">
              <a:solidFill>
                <a:srgbClr val="9E0548"/>
              </a:solidFill>
              <a:latin typeface="스스로넷 설립체" charset="0"/>
              <a:ea typeface="스스로넷 설립체" charset="0"/>
            </a:endParaRPr>
          </a:p>
        </p:txBody>
      </p:sp>
      <p:sp>
        <p:nvSpPr>
          <p:cNvPr id="75" name="Rect 0"/>
          <p:cNvSpPr>
            <a:spLocks/>
          </p:cNvSpPr>
          <p:nvPr/>
        </p:nvSpPr>
        <p:spPr>
          <a:xfrm rot="0">
            <a:off x="622300" y="1727200"/>
            <a:ext cx="7900670" cy="6363970"/>
          </a:xfrm>
          <a:prstGeom prst="roundRect"/>
          <a:solidFill>
            <a:srgbClr val="9E0548">
              <a:alpha val="9812"/>
            </a:srgbClr>
          </a:solidFill>
          <a:ln w="0">
            <a:noFill/>
            <a:prstDash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1440" tIns="45720" rIns="91440" bIns="45720" numCol="1" vert="horz" anchor="ctr">
            <a:noAutofit/>
          </a:bodyPr>
          <a:lstStyle/>
          <a:p>
            <a:pPr marL="0" indent="0" algn="ctr" latinLnBrk="0" hangingPunct="1">
              <a:buFontTx/>
              <a:buNone/>
            </a:pPr>
            <a:endParaRPr lang="ko-KR" altLang="en-US" sz="1800">
              <a:latin typeface="맑은 고딕" charset="0"/>
              <a:ea typeface="맑은 고딕" charset="0"/>
            </a:endParaRPr>
          </a:p>
        </p:txBody>
      </p:sp>
      <p:sp>
        <p:nvSpPr>
          <p:cNvPr id="74" name="Rect 0"/>
          <p:cNvSpPr txBox="1">
            <a:spLocks/>
          </p:cNvSpPr>
          <p:nvPr/>
        </p:nvSpPr>
        <p:spPr>
          <a:xfrm rot="0">
            <a:off x="889000" y="3683000"/>
            <a:ext cx="7367270" cy="462915"/>
          </a:xfrm>
          <a:prstGeom prst="rect"/>
          <a:noFill/>
          <a:ln w="0">
            <a:noFill/>
            <a:prstDash/>
          </a:ln>
        </p:spPr>
        <p:txBody>
          <a:bodyPr wrap="square" lIns="89535" tIns="46355" rIns="89535" bIns="46355" numCol="1" vert="horz" anchor="t">
            <a:spAutoFit/>
          </a:bodyPr>
          <a:lstStyle/>
          <a:p>
            <a:pPr marL="0" indent="0" algn="ctr" latinLnBrk="0" hangingPunct="1">
              <a:buFontTx/>
              <a:buNone/>
            </a:pPr>
            <a:endParaRPr lang="ko-KR" altLang="en-US" sz="2400">
              <a:latin typeface="바른공군체 Medium" charset="0"/>
              <a:ea typeface="바른공군체 Medium" charset="0"/>
            </a:endParaRPr>
          </a:p>
        </p:txBody>
      </p:sp>
      <p:sp>
        <p:nvSpPr>
          <p:cNvPr id="76" name="Rect 0"/>
          <p:cNvSpPr txBox="1">
            <a:spLocks/>
          </p:cNvSpPr>
          <p:nvPr/>
        </p:nvSpPr>
        <p:spPr>
          <a:xfrm rot="0">
            <a:off x="2692400" y="8280400"/>
            <a:ext cx="3773170" cy="370840"/>
          </a:xfrm>
          <a:prstGeom prst="rect"/>
          <a:noFill/>
          <a:ln w="0">
            <a:noFill/>
            <a:prstDash/>
          </a:ln>
        </p:spPr>
        <p:txBody>
          <a:bodyPr wrap="square" lIns="89535" tIns="46355" rIns="89535" bIns="46355" numCol="1" vert="horz" anchor="t">
            <a:spAutoFit/>
          </a:bodyPr>
          <a:lstStyle/>
          <a:p>
            <a:pPr marL="0" indent="0" algn="l" latinLnBrk="0" hangingPunct="1">
              <a:buFontTx/>
              <a:buNone/>
            </a:pPr>
            <a:r>
              <a:rPr sz="1800">
                <a:solidFill>
                  <a:srgbClr val="9E0548"/>
                </a:solidFill>
                <a:latin typeface="스스로넷 설립체" charset="0"/>
                <a:ea typeface="스스로넷 설립체" charset="0"/>
              </a:rPr>
              <a:t>한남대학교 제 65대  총학생회 영원</a:t>
            </a:r>
            <a:endParaRPr lang="ko-KR" altLang="en-US" sz="1800">
              <a:solidFill>
                <a:srgbClr val="9E0548"/>
              </a:solidFill>
              <a:latin typeface="스스로넷 설립체" charset="0"/>
              <a:ea typeface="스스로넷 설립체" charset="0"/>
            </a:endParaRPr>
          </a:p>
        </p:txBody>
      </p:sp>
      <p:sp>
        <p:nvSpPr>
          <p:cNvPr id="77" name="Rect 0"/>
          <p:cNvSpPr txBox="1">
            <a:spLocks/>
          </p:cNvSpPr>
          <p:nvPr/>
        </p:nvSpPr>
        <p:spPr>
          <a:xfrm rot="0">
            <a:off x="889000" y="3315970"/>
            <a:ext cx="7367270" cy="1200150"/>
          </a:xfrm>
          <a:prstGeom prst="rect"/>
          <a:noFill/>
          <a:ln w="0">
            <a:noFill/>
            <a:prstDash/>
          </a:ln>
        </p:spPr>
        <p:txBody>
          <a:bodyPr wrap="square" lIns="89535" tIns="46355" rIns="89535" bIns="46355" numCol="1" vert="horz" anchor="t">
            <a:spAutoFit/>
          </a:bodyPr>
          <a:lstStyle/>
          <a:p>
            <a:pPr marL="0" indent="0" algn="ctr" latinLnBrk="0" hangingPunct="1">
              <a:buFontTx/>
              <a:buNone/>
            </a:pPr>
            <a:r>
              <a:rPr sz="2400">
                <a:latin typeface="바른공군체 Medium" charset="0"/>
                <a:ea typeface="바른공군체 Medium" charset="0"/>
              </a:rPr>
              <a:t>3분기 공약 이행률 명시하였으며, 총 4분기에 걸쳐 </a:t>
            </a:r>
            <a:endParaRPr lang="ko-KR" altLang="en-US" sz="2400">
              <a:latin typeface="바른공군체 Medium" charset="0"/>
              <a:ea typeface="바른공군체 Medium" charset="0"/>
            </a:endParaRPr>
          </a:p>
          <a:p>
            <a:pPr marL="0" indent="0" algn="ctr" latinLnBrk="0" hangingPunct="1">
              <a:buFontTx/>
              <a:buNone/>
            </a:pPr>
            <a:r>
              <a:rPr sz="2400">
                <a:latin typeface="바른공군체 Medium" charset="0"/>
                <a:ea typeface="바른공군체 Medium" charset="0"/>
              </a:rPr>
              <a:t>총학생회에서 공약에 대한 진행사항을 게시하도록 하겠습니다.</a:t>
            </a:r>
            <a:endParaRPr lang="ko-KR" altLang="en-US" sz="2400">
              <a:latin typeface="바른공군체 Medium" charset="0"/>
              <a:ea typeface="바른공군체 Medium" charset="0"/>
            </a:endParaRPr>
          </a:p>
        </p:txBody>
      </p:sp>
      <p:sp>
        <p:nvSpPr>
          <p:cNvPr id="78" name="텍스트 상자 26"/>
          <p:cNvSpPr txBox="1">
            <a:spLocks/>
          </p:cNvSpPr>
          <p:nvPr/>
        </p:nvSpPr>
        <p:spPr>
          <a:xfrm rot="0">
            <a:off x="833755" y="4946650"/>
            <a:ext cx="7367905" cy="2064385"/>
          </a:xfrm>
          <a:prstGeom prst="rect"/>
          <a:noFill/>
          <a:ln w="0">
            <a:noFill/>
            <a:prstDash/>
          </a:ln>
        </p:spPr>
        <p:txBody>
          <a:bodyPr wrap="square" lIns="89535" tIns="46355" rIns="89535" bIns="46355" numCol="1" vert="horz" anchor="t">
            <a:spAutoFit/>
          </a:bodyPr>
          <a:lstStyle/>
          <a:p>
            <a:pPr marL="0" indent="0" algn="ctr" latinLnBrk="0" hangingPunct="1">
              <a:buFontTx/>
              <a:buNone/>
            </a:pPr>
            <a:r>
              <a:rPr sz="1600">
                <a:latin typeface="바른공군체 Medium" charset="0"/>
                <a:ea typeface="바른공군체 Medium" charset="0"/>
              </a:rPr>
              <a:t>총학생회 홈페이지</a:t>
            </a:r>
            <a:endParaRPr lang="ko-KR" altLang="en-US" sz="1600">
              <a:latin typeface="바른공군체 Medium" charset="0"/>
              <a:ea typeface="바른공군체 Medium" charset="0"/>
            </a:endParaRPr>
          </a:p>
          <a:p>
            <a:pPr marL="0" indent="0" algn="ctr" latinLnBrk="0" hangingPunct="1">
              <a:buFontTx/>
              <a:buNone/>
            </a:pPr>
            <a:r>
              <a:rPr sz="1600">
                <a:latin typeface="바른공군체 Medium" charset="0"/>
                <a:ea typeface="바른공군체 Medium" charset="0"/>
                <a:hlinkClick r:id="rId6">
                  <a:extLst>
                    <a:ext uri="{A12FA001-AC4F-418D-AE19-62706E023703}">
                      <ahyp:hlinkClr xmlns:ahyp="http://schemas.microsoft.com/office/drawing/2018/hyperlinkcolor" xmlns="" val="hlink"/>
                    </a:ext>
                  </a:extLst>
                </a:hlinkClick>
              </a:rPr>
              <a:t>http://student.hannam.ac.kr/main</a:t>
            </a:r>
            <a:endParaRPr lang="ko-KR" altLang="en-US" sz="1600">
              <a:latin typeface="바른공군체 Medium" charset="0"/>
              <a:ea typeface="바른공군체 Medium" charset="0"/>
            </a:endParaRPr>
          </a:p>
          <a:p>
            <a:pPr marL="0" indent="0" algn="ctr" latinLnBrk="0" hangingPunct="1">
              <a:buFontTx/>
              <a:buNone/>
            </a:pPr>
            <a:endParaRPr lang="ko-KR" altLang="en-US" sz="1600">
              <a:latin typeface="바른공군체 Medium" charset="0"/>
              <a:ea typeface="바른공군체 Medium" charset="0"/>
            </a:endParaRPr>
          </a:p>
          <a:p>
            <a:pPr marL="0" indent="0" algn="ctr" latinLnBrk="0" hangingPunct="1">
              <a:buFontTx/>
              <a:buNone/>
            </a:pPr>
            <a:r>
              <a:rPr sz="1600">
                <a:latin typeface="바른공군체 Medium" charset="0"/>
                <a:ea typeface="바른공군체 Medium" charset="0"/>
              </a:rPr>
              <a:t>총학생회 인스타그램</a:t>
            </a:r>
            <a:endParaRPr lang="ko-KR" altLang="en-US" sz="1600">
              <a:latin typeface="바른공군체 Medium" charset="0"/>
              <a:ea typeface="바른공군체 Medium" charset="0"/>
            </a:endParaRPr>
          </a:p>
          <a:p>
            <a:pPr marL="0" indent="0" algn="ctr" latinLnBrk="0" hangingPunct="1">
              <a:buFontTx/>
              <a:buNone/>
            </a:pPr>
            <a:r>
              <a:rPr sz="1600">
                <a:latin typeface="바른공군체 Medium" charset="0"/>
                <a:ea typeface="바른공군체 Medium" charset="0"/>
              </a:rPr>
              <a:t>https://www.instagram.com/hnu_forever/</a:t>
            </a:r>
            <a:endParaRPr lang="ko-KR" altLang="en-US" sz="1600">
              <a:latin typeface="바른공군체 Medium" charset="0"/>
              <a:ea typeface="바른공군체 Medium" charset="0"/>
            </a:endParaRPr>
          </a:p>
          <a:p>
            <a:pPr marL="0" indent="0" algn="ctr" latinLnBrk="0" hangingPunct="1">
              <a:buFontTx/>
              <a:buNone/>
            </a:pPr>
            <a:endParaRPr lang="ko-KR" altLang="en-US" sz="1600">
              <a:latin typeface="바른공군체 Medium" charset="0"/>
              <a:ea typeface="바른공군체 Medium" charset="0"/>
            </a:endParaRPr>
          </a:p>
          <a:p>
            <a:pPr marL="0" indent="0" algn="ctr" latinLnBrk="0" hangingPunct="1">
              <a:buFontTx/>
              <a:buNone/>
            </a:pPr>
            <a:r>
              <a:rPr sz="1600">
                <a:latin typeface="바른공군체 Medium" charset="0"/>
                <a:ea typeface="바른공군체 Medium" charset="0"/>
              </a:rPr>
              <a:t>총학생회 페이스북</a:t>
            </a:r>
            <a:endParaRPr lang="ko-KR" altLang="en-US" sz="1600">
              <a:latin typeface="바른공군체 Medium" charset="0"/>
              <a:ea typeface="바른공군체 Medium" charset="0"/>
            </a:endParaRPr>
          </a:p>
          <a:p>
            <a:pPr marL="0" indent="0" algn="ctr" latinLnBrk="0" hangingPunct="1">
              <a:buFontTx/>
              <a:buNone/>
            </a:pPr>
            <a:r>
              <a:rPr sz="1600">
                <a:latin typeface="바른공군체 Medium" charset="0"/>
                <a:ea typeface="바른공군체 Medium" charset="0"/>
              </a:rPr>
              <a:t>https://www.facebook.com/hnu.forever</a:t>
            </a:r>
            <a:endParaRPr lang="ko-KR" altLang="en-US" sz="1600">
              <a:latin typeface="바른공군체 Medium" charset="0"/>
              <a:ea typeface="바른공군체 Medium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Rect 0"/>
          <p:cNvCxnSpPr/>
          <p:nvPr/>
        </p:nvCxnSpPr>
        <p:spPr>
          <a:xfrm rot="0">
            <a:off x="0" y="467995"/>
            <a:ext cx="9144635" cy="27305"/>
          </a:xfrm>
          <a:prstGeom prst="line"/>
          <a:ln w="19050" cap="flat" cmpd="sng">
            <a:solidFill>
              <a:srgbClr val="7C1950">
                <a:alpha val="100000"/>
              </a:srgbClr>
            </a:solidFill>
            <a:prstDash val="solid"/>
            <a:miter lim="800000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3" name="Rect 0"/>
          <p:cNvCxnSpPr/>
          <p:nvPr/>
        </p:nvCxnSpPr>
        <p:spPr>
          <a:xfrm rot="0">
            <a:off x="0" y="8711565"/>
            <a:ext cx="9149715" cy="27305"/>
          </a:xfrm>
          <a:prstGeom prst="line"/>
          <a:ln w="19050" cap="flat" cmpd="sng">
            <a:solidFill>
              <a:srgbClr val="7C1950">
                <a:alpha val="100000"/>
              </a:srgbClr>
            </a:solidFill>
            <a:prstDash val="solid"/>
            <a:miter lim="800000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7" name="텍스트 상자 5"/>
          <p:cNvSpPr txBox="1">
            <a:spLocks/>
          </p:cNvSpPr>
          <p:nvPr/>
        </p:nvSpPr>
        <p:spPr>
          <a:xfrm rot="0">
            <a:off x="113665" y="755015"/>
            <a:ext cx="8203565" cy="7776845"/>
          </a:xfrm>
          <a:prstGeom prst="rect"/>
          <a:noFill/>
          <a:ln w="0">
            <a:noFill/>
            <a:prstDash/>
          </a:ln>
        </p:spPr>
        <p:txBody>
          <a:bodyPr wrap="square" lIns="89535" tIns="46355" rIns="89535" bIns="46355" vert="horz" anchor="t">
            <a:spAutoFit/>
          </a:bodyPr>
          <a:lstStyle/>
          <a:p>
            <a:pPr marL="0" indent="0" algn="l" hangingPunct="1">
              <a:lnSpc>
                <a:spcPct val="100000"/>
              </a:lnSpc>
              <a:buFontTx/>
              <a:buNone/>
            </a:pPr>
            <a:r>
              <a:rPr sz="2000">
                <a:solidFill>
                  <a:srgbClr val="9E0548"/>
                </a:solidFill>
                <a:latin typeface="맑은 고딕" charset="0"/>
                <a:ea typeface="맑은 고딕" charset="0"/>
              </a:rPr>
              <a:t>①</a:t>
            </a:r>
            <a:r>
              <a:rPr lang="ko-KR" sz="2000">
                <a:solidFill>
                  <a:srgbClr val="9E0548"/>
                </a:solidFill>
                <a:latin typeface="맑은 고딕" charset="0"/>
                <a:ea typeface="맑은 고딕" charset="0"/>
              </a:rPr>
              <a:t> 수강신청 시스템 개선 </a:t>
            </a:r>
            <a:endParaRPr lang="ko-KR" altLang="en-US" sz="2000">
              <a:solidFill>
                <a:srgbClr val="9E0548"/>
              </a:solidFill>
              <a:latin typeface="맑은 고딕" charset="0"/>
              <a:ea typeface="맑은 고딕" charset="0"/>
            </a:endParaRPr>
          </a:p>
          <a:p>
            <a:pPr marL="0" indent="0" algn="l" hangingPunct="1">
              <a:lnSpc>
                <a:spcPct val="100000"/>
              </a:lnSpc>
              <a:buFontTx/>
              <a:buNone/>
            </a:pPr>
            <a:r>
              <a:rPr lang="ko-KR" sz="2000">
                <a:solidFill>
                  <a:srgbClr val="9E0548"/>
                </a:solidFill>
                <a:latin typeface="맑은 고딕" charset="0"/>
                <a:ea typeface="맑은 고딕" charset="0"/>
              </a:rPr>
              <a:t>   적극 건의</a:t>
            </a:r>
            <a:endParaRPr lang="ko-KR" altLang="en-US" sz="2000">
              <a:solidFill>
                <a:srgbClr val="9E0548"/>
              </a:solidFill>
              <a:latin typeface="맑은 고딕" charset="0"/>
              <a:ea typeface="맑은 고딕" charset="0"/>
            </a:endParaRPr>
          </a:p>
          <a:p>
            <a:pPr marL="0" indent="0" algn="l" hangingPunct="1">
              <a:lnSpc>
                <a:spcPct val="100000"/>
              </a:lnSpc>
              <a:buFontTx/>
              <a:buNone/>
            </a:pPr>
            <a:endParaRPr lang="ko-KR" altLang="en-US" sz="2000">
              <a:solidFill>
                <a:srgbClr val="9E0548"/>
              </a:solidFill>
              <a:latin typeface="맑은 고딕" charset="0"/>
              <a:ea typeface="맑은 고딕" charset="0"/>
            </a:endParaRPr>
          </a:p>
          <a:p>
            <a:pPr marL="0" indent="0" algn="l" hangingPunct="1">
              <a:lnSpc>
                <a:spcPct val="100000"/>
              </a:lnSpc>
              <a:buFontTx/>
              <a:buNone/>
            </a:pPr>
            <a:r>
              <a:rPr lang="ko-KR" sz="2000">
                <a:solidFill>
                  <a:srgbClr val="9E0548"/>
                </a:solidFill>
                <a:latin typeface="맑은 고딕" charset="0"/>
                <a:ea typeface="맑은 고딕" charset="0"/>
              </a:rPr>
              <a:t>② 장학제도 개편 및 세분화</a:t>
            </a:r>
            <a:endParaRPr lang="ko-KR" altLang="en-US" sz="2000">
              <a:solidFill>
                <a:srgbClr val="9E0548"/>
              </a:solidFill>
              <a:latin typeface="맑은 고딕" charset="0"/>
              <a:ea typeface="맑은 고딕" charset="0"/>
            </a:endParaRPr>
          </a:p>
          <a:p>
            <a:pPr marL="0" indent="0" algn="l" hangingPunct="1">
              <a:lnSpc>
                <a:spcPct val="100000"/>
              </a:lnSpc>
              <a:buFontTx/>
              <a:buNone/>
            </a:pPr>
            <a:endParaRPr lang="ko-KR" altLang="en-US" sz="2000">
              <a:solidFill>
                <a:srgbClr val="9E0548"/>
              </a:solidFill>
              <a:latin typeface="맑은 고딕" charset="0"/>
              <a:ea typeface="맑은 고딕" charset="0"/>
            </a:endParaRPr>
          </a:p>
          <a:p>
            <a:pPr marL="0" indent="0" algn="l" hangingPunct="1">
              <a:lnSpc>
                <a:spcPct val="100000"/>
              </a:lnSpc>
              <a:buFontTx/>
              <a:buNone/>
            </a:pPr>
            <a:endParaRPr lang="ko-KR" altLang="en-US" sz="2000">
              <a:solidFill>
                <a:srgbClr val="9E0548"/>
              </a:solidFill>
              <a:latin typeface="맑은 고딕" charset="0"/>
              <a:ea typeface="맑은 고딕" charset="0"/>
            </a:endParaRPr>
          </a:p>
          <a:p>
            <a:pPr marL="0" indent="0" algn="l" hangingPunct="1">
              <a:lnSpc>
                <a:spcPct val="100000"/>
              </a:lnSpc>
              <a:buFontTx/>
              <a:buNone/>
            </a:pPr>
            <a:r>
              <a:rPr lang="ko-KR" sz="2000">
                <a:solidFill>
                  <a:srgbClr val="9E0548"/>
                </a:solidFill>
                <a:latin typeface="맑은 고딕" charset="0"/>
                <a:ea typeface="맑은 고딕" charset="0"/>
              </a:rPr>
              <a:t>③ 교내 교통제도 개편</a:t>
            </a:r>
            <a:endParaRPr lang="ko-KR" altLang="en-US" sz="2000">
              <a:solidFill>
                <a:srgbClr val="9E0548"/>
              </a:solidFill>
              <a:latin typeface="맑은 고딕" charset="0"/>
              <a:ea typeface="맑은 고딕" charset="0"/>
            </a:endParaRPr>
          </a:p>
          <a:p>
            <a:pPr marL="0" indent="0" algn="l" hangingPunct="1">
              <a:lnSpc>
                <a:spcPct val="100000"/>
              </a:lnSpc>
              <a:buFontTx/>
              <a:buNone/>
            </a:pPr>
            <a:r>
              <a:rPr lang="ko-KR" sz="2000">
                <a:solidFill>
                  <a:srgbClr val="9E0548"/>
                </a:solidFill>
                <a:latin typeface="맑은 고딕" charset="0"/>
                <a:ea typeface="맑은 고딕" charset="0"/>
              </a:rPr>
              <a:t>   (제 2캠퍼스 버스 노선 확대)</a:t>
            </a:r>
            <a:endParaRPr lang="ko-KR" altLang="en-US" sz="2000">
              <a:solidFill>
                <a:srgbClr val="9E0548"/>
              </a:solidFill>
              <a:latin typeface="맑은 고딕" charset="0"/>
              <a:ea typeface="맑은 고딕" charset="0"/>
            </a:endParaRPr>
          </a:p>
          <a:p>
            <a:pPr marL="0" indent="0" algn="l" hangingPunct="1">
              <a:lnSpc>
                <a:spcPct val="100000"/>
              </a:lnSpc>
              <a:buFontTx/>
              <a:buNone/>
            </a:pPr>
            <a:endParaRPr lang="ko-KR" altLang="en-US" sz="2000">
              <a:solidFill>
                <a:srgbClr val="9E0548"/>
              </a:solidFill>
              <a:latin typeface="맑은 고딕" charset="0"/>
              <a:ea typeface="맑은 고딕" charset="0"/>
            </a:endParaRPr>
          </a:p>
          <a:p>
            <a:pPr marL="0" indent="0" algn="l" hangingPunct="1">
              <a:lnSpc>
                <a:spcPct val="100000"/>
              </a:lnSpc>
              <a:buFontTx/>
              <a:buNone/>
            </a:pPr>
            <a:endParaRPr lang="ko-KR" altLang="en-US" sz="2000">
              <a:solidFill>
                <a:srgbClr val="9E0548"/>
              </a:solidFill>
              <a:latin typeface="맑은 고딕" charset="0"/>
              <a:ea typeface="맑은 고딕" charset="0"/>
            </a:endParaRPr>
          </a:p>
          <a:p>
            <a:pPr marL="0" indent="0" algn="l" hangingPunct="1">
              <a:lnSpc>
                <a:spcPct val="100000"/>
              </a:lnSpc>
              <a:buFontTx/>
              <a:buNone/>
            </a:pPr>
            <a:r>
              <a:rPr lang="ko-KR" sz="2000">
                <a:solidFill>
                  <a:srgbClr val="9E0548"/>
                </a:solidFill>
                <a:latin typeface="맑은 고딕" charset="0"/>
                <a:ea typeface="맑은 고딕" charset="0"/>
              </a:rPr>
              <a:t>④ 학생식당 메뉴 다양화 및</a:t>
            </a:r>
            <a:endParaRPr lang="ko-KR" altLang="en-US" sz="2000">
              <a:solidFill>
                <a:srgbClr val="9E0548"/>
              </a:solidFill>
              <a:latin typeface="맑은 고딕" charset="0"/>
              <a:ea typeface="맑은 고딕" charset="0"/>
            </a:endParaRPr>
          </a:p>
          <a:p>
            <a:pPr marL="0" indent="0" algn="l" hangingPunct="1">
              <a:lnSpc>
                <a:spcPct val="100000"/>
              </a:lnSpc>
              <a:buFontTx/>
              <a:buNone/>
            </a:pPr>
            <a:r>
              <a:rPr lang="ko-KR" sz="2000">
                <a:solidFill>
                  <a:srgbClr val="9E0548"/>
                </a:solidFill>
                <a:latin typeface="맑은 고딕" charset="0"/>
                <a:ea typeface="맑은 고딕" charset="0"/>
              </a:rPr>
              <a:t>      일회용 앞치마 배치</a:t>
            </a:r>
            <a:endParaRPr lang="ko-KR" altLang="en-US" sz="2000">
              <a:solidFill>
                <a:srgbClr val="9E0548"/>
              </a:solidFill>
              <a:latin typeface="맑은 고딕" charset="0"/>
              <a:ea typeface="맑은 고딕" charset="0"/>
            </a:endParaRPr>
          </a:p>
          <a:p>
            <a:pPr marL="0" indent="0" algn="l" hangingPunct="1">
              <a:lnSpc>
                <a:spcPct val="100000"/>
              </a:lnSpc>
              <a:buFontTx/>
              <a:buNone/>
            </a:pPr>
            <a:endParaRPr lang="ko-KR" altLang="en-US" sz="2000">
              <a:solidFill>
                <a:srgbClr val="9E0548"/>
              </a:solidFill>
              <a:latin typeface="맑은 고딕" charset="0"/>
              <a:ea typeface="맑은 고딕" charset="0"/>
            </a:endParaRPr>
          </a:p>
          <a:p>
            <a:pPr marL="0" indent="0" algn="l" hangingPunct="1">
              <a:lnSpc>
                <a:spcPct val="100000"/>
              </a:lnSpc>
              <a:buFontTx/>
              <a:buNone/>
            </a:pPr>
            <a:endParaRPr lang="ko-KR" altLang="en-US" sz="2000">
              <a:solidFill>
                <a:srgbClr val="9E0548"/>
              </a:solidFill>
              <a:latin typeface="맑은 고딕" charset="0"/>
              <a:ea typeface="맑은 고딕" charset="0"/>
            </a:endParaRPr>
          </a:p>
          <a:p>
            <a:pPr marL="0" indent="0" algn="l" hangingPunct="1">
              <a:lnSpc>
                <a:spcPct val="100000"/>
              </a:lnSpc>
              <a:buFontTx/>
              <a:buNone/>
            </a:pPr>
            <a:r>
              <a:rPr lang="ko-KR" sz="2000">
                <a:solidFill>
                  <a:srgbClr val="9E0548"/>
                </a:solidFill>
                <a:latin typeface="맑은 고딕" charset="0"/>
                <a:ea typeface="맑은 고딕" charset="0"/>
              </a:rPr>
              <a:t>⑤ 열람실 24시간 개방</a:t>
            </a:r>
            <a:endParaRPr lang="ko-KR" altLang="en-US" sz="2000">
              <a:solidFill>
                <a:srgbClr val="9E0548"/>
              </a:solidFill>
              <a:latin typeface="맑은 고딕" charset="0"/>
              <a:ea typeface="맑은 고딕" charset="0"/>
            </a:endParaRPr>
          </a:p>
          <a:p>
            <a:pPr marL="0" indent="0" algn="l" hangingPunct="1">
              <a:lnSpc>
                <a:spcPct val="100000"/>
              </a:lnSpc>
              <a:buFontTx/>
              <a:buNone/>
            </a:pPr>
            <a:endParaRPr lang="ko-KR" altLang="en-US" sz="2000">
              <a:solidFill>
                <a:srgbClr val="9E0548"/>
              </a:solidFill>
              <a:latin typeface="맑은 고딕" charset="0"/>
              <a:ea typeface="맑은 고딕" charset="0"/>
            </a:endParaRPr>
          </a:p>
          <a:p>
            <a:pPr marL="0" indent="0" algn="l" hangingPunct="1">
              <a:lnSpc>
                <a:spcPct val="100000"/>
              </a:lnSpc>
              <a:buFontTx/>
              <a:buNone/>
            </a:pPr>
            <a:endParaRPr lang="ko-KR" altLang="en-US" sz="2000">
              <a:solidFill>
                <a:srgbClr val="9E0548"/>
              </a:solidFill>
              <a:latin typeface="맑은 고딕" charset="0"/>
              <a:ea typeface="맑은 고딕" charset="0"/>
            </a:endParaRPr>
          </a:p>
          <a:p>
            <a:pPr marL="0" indent="0" algn="l" hangingPunct="1">
              <a:lnSpc>
                <a:spcPct val="100000"/>
              </a:lnSpc>
              <a:buFontTx/>
              <a:buNone/>
            </a:pPr>
            <a:r>
              <a:rPr lang="ko-KR" sz="2000">
                <a:solidFill>
                  <a:srgbClr val="9E0548"/>
                </a:solidFill>
                <a:latin typeface="맑은 고딕" charset="0"/>
                <a:ea typeface="맑은 고딕" charset="0"/>
              </a:rPr>
              <a:t>⑥ 입학식 및 프리칼리지</a:t>
            </a:r>
            <a:endParaRPr lang="ko-KR" altLang="en-US" sz="2000">
              <a:solidFill>
                <a:srgbClr val="9E0548"/>
              </a:solidFill>
              <a:latin typeface="맑은 고딕" charset="0"/>
              <a:ea typeface="맑은 고딕" charset="0"/>
            </a:endParaRPr>
          </a:p>
          <a:p>
            <a:pPr marL="0" indent="0" algn="l" hangingPunct="1">
              <a:lnSpc>
                <a:spcPct val="100000"/>
              </a:lnSpc>
              <a:buFontTx/>
              <a:buNone/>
            </a:pPr>
            <a:endParaRPr lang="ko-KR" altLang="en-US" sz="2000">
              <a:solidFill>
                <a:srgbClr val="9E0548"/>
              </a:solidFill>
              <a:latin typeface="맑은 고딕" charset="0"/>
              <a:ea typeface="맑은 고딕" charset="0"/>
            </a:endParaRPr>
          </a:p>
          <a:p>
            <a:pPr marL="0" indent="0" algn="l" hangingPunct="1">
              <a:lnSpc>
                <a:spcPct val="100000"/>
              </a:lnSpc>
              <a:buFontTx/>
              <a:buNone/>
            </a:pPr>
            <a:r>
              <a:rPr lang="ko-KR" sz="2000">
                <a:solidFill>
                  <a:srgbClr val="9E0548"/>
                </a:solidFill>
                <a:latin typeface="맑은 고딕" charset="0"/>
                <a:ea typeface="맑은 고딕" charset="0"/>
              </a:rPr>
              <a:t>⑦ 학생증 개편</a:t>
            </a:r>
            <a:endParaRPr lang="ko-KR" altLang="en-US" sz="2000">
              <a:solidFill>
                <a:srgbClr val="9E0548"/>
              </a:solidFill>
              <a:latin typeface="맑은 고딕" charset="0"/>
              <a:ea typeface="맑은 고딕" charset="0"/>
            </a:endParaRPr>
          </a:p>
          <a:p>
            <a:pPr marL="0" indent="0" algn="l" hangingPunct="1">
              <a:lnSpc>
                <a:spcPct val="100000"/>
              </a:lnSpc>
              <a:buFontTx/>
              <a:buNone/>
            </a:pPr>
            <a:r>
              <a:rPr lang="ko-KR" sz="2000">
                <a:solidFill>
                  <a:srgbClr val="9E0548"/>
                </a:solidFill>
                <a:latin typeface="맑은 고딕" charset="0"/>
                <a:ea typeface="맑은 고딕" charset="0"/>
              </a:rPr>
              <a:t>   (학생증 사진 및 학번 기재)</a:t>
            </a:r>
            <a:endParaRPr lang="ko-KR" altLang="en-US" sz="2000">
              <a:solidFill>
                <a:srgbClr val="9E0548"/>
              </a:solidFill>
              <a:latin typeface="맑은 고딕" charset="0"/>
              <a:ea typeface="맑은 고딕" charset="0"/>
            </a:endParaRPr>
          </a:p>
          <a:p>
            <a:pPr marL="0" indent="0" algn="l" hangingPunct="1">
              <a:lnSpc>
                <a:spcPct val="100000"/>
              </a:lnSpc>
              <a:buFontTx/>
              <a:buNone/>
            </a:pPr>
            <a:endParaRPr lang="ko-KR" altLang="en-US" sz="2000">
              <a:solidFill>
                <a:srgbClr val="9E0548"/>
              </a:solidFill>
              <a:latin typeface="맑은 고딕" charset="0"/>
              <a:ea typeface="맑은 고딕" charset="0"/>
            </a:endParaRPr>
          </a:p>
          <a:p>
            <a:pPr marL="0" indent="0" algn="l" hangingPunct="1">
              <a:lnSpc>
                <a:spcPct val="100000"/>
              </a:lnSpc>
              <a:buFontTx/>
              <a:buNone/>
            </a:pPr>
            <a:endParaRPr lang="ko-KR" altLang="en-US" sz="2000">
              <a:solidFill>
                <a:srgbClr val="9E0548"/>
              </a:solidFill>
              <a:latin typeface="맑은 고딕" charset="0"/>
              <a:ea typeface="맑은 고딕" charset="0"/>
            </a:endParaRPr>
          </a:p>
          <a:p>
            <a:pPr marL="0" indent="0" algn="l" hangingPunct="1">
              <a:lnSpc>
                <a:spcPct val="100000"/>
              </a:lnSpc>
              <a:buFontTx/>
              <a:buNone/>
            </a:pPr>
            <a:r>
              <a:rPr lang="ko-KR" sz="2000">
                <a:solidFill>
                  <a:srgbClr val="9E0548"/>
                </a:solidFill>
                <a:latin typeface="맑은 고딕" charset="0"/>
                <a:ea typeface="맑은 고딕" charset="0"/>
              </a:rPr>
              <a:t>⑧</a:t>
            </a:r>
            <a:r>
              <a:rPr sz="2000">
                <a:latin typeface="맑은 고딕" charset="0"/>
                <a:ea typeface="맑은 고딕" charset="0"/>
              </a:rPr>
              <a:t> </a:t>
            </a:r>
            <a:r>
              <a:rPr sz="2000">
                <a:solidFill>
                  <a:srgbClr val="9E0548"/>
                </a:solidFill>
                <a:latin typeface="맑은 고딕" charset="0"/>
                <a:ea typeface="맑은 고딕" charset="0"/>
              </a:rPr>
              <a:t>학우들의 의견을 수렴한 </a:t>
            </a:r>
            <a:endParaRPr lang="ko-KR" altLang="en-US" sz="2000">
              <a:solidFill>
                <a:srgbClr val="9E0548"/>
              </a:solidFill>
              <a:latin typeface="맑은 고딕" charset="0"/>
              <a:ea typeface="맑은 고딕" charset="0"/>
            </a:endParaRPr>
          </a:p>
          <a:p>
            <a:pPr marL="0" indent="0" algn="l" hangingPunct="1">
              <a:lnSpc>
                <a:spcPct val="100000"/>
              </a:lnSpc>
              <a:buFontTx/>
              <a:buNone/>
            </a:pPr>
            <a:r>
              <a:rPr sz="2000">
                <a:solidFill>
                  <a:srgbClr val="9E0548"/>
                </a:solidFill>
                <a:latin typeface="맑은 고딕" charset="0"/>
                <a:ea typeface="맑은 고딕" charset="0"/>
              </a:rPr>
              <a:t>    학교 행사 진행</a:t>
            </a:r>
            <a:endParaRPr lang="ko-KR" altLang="en-US" sz="2000">
              <a:latin typeface="맑은 고딕" charset="0"/>
              <a:ea typeface="맑은 고딕" charset="0"/>
            </a:endParaRPr>
          </a:p>
        </p:txBody>
      </p:sp>
      <p:sp>
        <p:nvSpPr>
          <p:cNvPr id="10" name="도형 8"/>
          <p:cNvSpPr>
            <a:spLocks/>
          </p:cNvSpPr>
          <p:nvPr/>
        </p:nvSpPr>
        <p:spPr>
          <a:xfrm rot="0">
            <a:off x="3886835" y="2732405"/>
            <a:ext cx="4850130" cy="441325"/>
          </a:xfrm>
          <a:prstGeom prst="rect"/>
          <a:solidFill>
            <a:srgbClr val="8FABDD"/>
          </a:solidFill>
          <a:ln w="12700" cap="flat" cmpd="sng">
            <a:solidFill>
              <a:schemeClr val="tx2">
                <a:alpha val="100000"/>
              </a:schemeClr>
            </a:solidFill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1440" tIns="45720" rIns="91440" bIns="45720" numCol="1" vert="horz" anchor="ctr">
            <a:noAutofit/>
          </a:bodyPr>
          <a:lstStyle/>
          <a:p>
            <a:pPr marL="0" indent="0" algn="ctr" latinLnBrk="0" hangingPunct="1">
              <a:buFontTx/>
              <a:buNone/>
            </a:pPr>
            <a:endParaRPr lang="ko-KR" altLang="en-US" sz="1800">
              <a:latin typeface="맑은 고딕" charset="0"/>
              <a:ea typeface="맑은 고딕" charset="0"/>
            </a:endParaRPr>
          </a:p>
        </p:txBody>
      </p:sp>
      <p:sp>
        <p:nvSpPr>
          <p:cNvPr id="13" name="도형 11"/>
          <p:cNvSpPr>
            <a:spLocks/>
          </p:cNvSpPr>
          <p:nvPr/>
        </p:nvSpPr>
        <p:spPr>
          <a:xfrm rot="0">
            <a:off x="3877945" y="5876290"/>
            <a:ext cx="4850130" cy="441325"/>
          </a:xfrm>
          <a:prstGeom prst="rect"/>
          <a:solidFill>
            <a:srgbClr val="8FABDD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1440" tIns="45720" rIns="91440" bIns="45720" numCol="1" vert="horz" anchor="ctr">
            <a:noAutofit/>
          </a:bodyPr>
          <a:lstStyle/>
          <a:p>
            <a:pPr marL="0" indent="0" algn="ctr" latinLnBrk="0" hangingPunct="1">
              <a:buFontTx/>
              <a:buNone/>
            </a:pPr>
            <a:endParaRPr lang="ko-KR" altLang="en-US" sz="1800">
              <a:latin typeface="맑은 고딕" charset="0"/>
              <a:ea typeface="맑은 고딕" charset="0"/>
            </a:endParaRPr>
          </a:p>
        </p:txBody>
      </p:sp>
      <p:sp>
        <p:nvSpPr>
          <p:cNvPr id="16" name="도형 15"/>
          <p:cNvSpPr>
            <a:spLocks/>
          </p:cNvSpPr>
          <p:nvPr/>
        </p:nvSpPr>
        <p:spPr>
          <a:xfrm rot="0">
            <a:off x="3879850" y="751205"/>
            <a:ext cx="2402205" cy="441325"/>
          </a:xfrm>
          <a:prstGeom prst="rect"/>
          <a:solidFill>
            <a:srgbClr val="8FABDD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1440" tIns="45720" rIns="91440" bIns="45720" numCol="1" vert="horz" anchor="ctr">
            <a:noAutofit/>
          </a:bodyPr>
          <a:lstStyle/>
          <a:p>
            <a:pPr marL="0" indent="0" algn="ctr" latinLnBrk="0" hangingPunct="1">
              <a:buFontTx/>
              <a:buNone/>
            </a:pPr>
            <a:endParaRPr lang="ko-KR" altLang="en-US" sz="1800">
              <a:latin typeface="맑은 고딕" charset="0"/>
              <a:ea typeface="맑은 고딕" charset="0"/>
            </a:endParaRPr>
          </a:p>
        </p:txBody>
      </p:sp>
      <p:sp>
        <p:nvSpPr>
          <p:cNvPr id="17" name="도형 22"/>
          <p:cNvSpPr>
            <a:spLocks/>
          </p:cNvSpPr>
          <p:nvPr/>
        </p:nvSpPr>
        <p:spPr>
          <a:xfrm rot="0">
            <a:off x="6285230" y="751840"/>
            <a:ext cx="2446655" cy="441325"/>
          </a:xfrm>
          <a:prstGeom prst="rect"/>
          <a:solidFill>
            <a:srgbClr val="FFD96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1440" tIns="45720" rIns="91440" bIns="45720" numCol="1" vert="horz" anchor="ctr">
            <a:noAutofit/>
          </a:bodyPr>
          <a:lstStyle/>
          <a:p>
            <a:pPr marL="0" indent="0" algn="ctr" latinLnBrk="0" hangingPunct="1">
              <a:buFontTx/>
              <a:buNone/>
            </a:pPr>
            <a:endParaRPr lang="ko-KR" altLang="en-US" sz="1800">
              <a:latin typeface="맑은 고딕" charset="0"/>
              <a:ea typeface="맑은 고딕" charset="0"/>
            </a:endParaRPr>
          </a:p>
        </p:txBody>
      </p:sp>
      <p:sp>
        <p:nvSpPr>
          <p:cNvPr id="21" name="도형 36"/>
          <p:cNvSpPr>
            <a:spLocks/>
          </p:cNvSpPr>
          <p:nvPr/>
        </p:nvSpPr>
        <p:spPr>
          <a:xfrm rot="0">
            <a:off x="3882390" y="3909060"/>
            <a:ext cx="2335530" cy="441325"/>
          </a:xfrm>
          <a:prstGeom prst="rect"/>
          <a:solidFill>
            <a:srgbClr val="8FABDD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1440" tIns="45720" rIns="91440" bIns="45720" numCol="1" vert="horz" anchor="ctr">
            <a:noAutofit/>
          </a:bodyPr>
          <a:lstStyle/>
          <a:p>
            <a:pPr marL="0" indent="0" algn="ctr" latinLnBrk="0" hangingPunct="1">
              <a:buFontTx/>
              <a:buNone/>
            </a:pPr>
            <a:endParaRPr lang="ko-KR" altLang="en-US" sz="1800">
              <a:latin typeface="맑은 고딕" charset="0"/>
              <a:ea typeface="맑은 고딕" charset="0"/>
            </a:endParaRPr>
          </a:p>
        </p:txBody>
      </p:sp>
      <p:sp>
        <p:nvSpPr>
          <p:cNvPr id="22" name="도형 37"/>
          <p:cNvSpPr>
            <a:spLocks/>
          </p:cNvSpPr>
          <p:nvPr/>
        </p:nvSpPr>
        <p:spPr>
          <a:xfrm rot="0">
            <a:off x="6216015" y="3909060"/>
            <a:ext cx="1621155" cy="441325"/>
          </a:xfrm>
          <a:prstGeom prst="rect"/>
          <a:solidFill>
            <a:srgbClr val="A8D18D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1440" tIns="45720" rIns="91440" bIns="45720" numCol="1" vert="horz" anchor="ctr">
            <a:noAutofit/>
          </a:bodyPr>
          <a:lstStyle/>
          <a:p>
            <a:pPr marL="0" indent="0" algn="ctr" latinLnBrk="0" hangingPunct="1">
              <a:buFontTx/>
              <a:buNone/>
            </a:pPr>
            <a:endParaRPr lang="ko-KR" altLang="en-US" sz="1800">
              <a:latin typeface="맑은 고딕" charset="0"/>
              <a:ea typeface="맑은 고딕" charset="0"/>
            </a:endParaRPr>
          </a:p>
        </p:txBody>
      </p:sp>
      <p:sp>
        <p:nvSpPr>
          <p:cNvPr id="23" name="도형 38"/>
          <p:cNvSpPr>
            <a:spLocks/>
          </p:cNvSpPr>
          <p:nvPr/>
        </p:nvSpPr>
        <p:spPr>
          <a:xfrm rot="0">
            <a:off x="7826375" y="3909695"/>
            <a:ext cx="887095" cy="441325"/>
          </a:xfrm>
          <a:prstGeom prst="rect"/>
          <a:solidFill>
            <a:srgbClr val="FFD96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1440" tIns="45720" rIns="91440" bIns="45720" numCol="1" vert="horz" anchor="ctr">
            <a:noAutofit/>
          </a:bodyPr>
          <a:lstStyle/>
          <a:p>
            <a:pPr marL="0" indent="0" algn="ctr" latinLnBrk="0" hangingPunct="1">
              <a:buFontTx/>
              <a:buNone/>
            </a:pPr>
            <a:endParaRPr lang="ko-KR" altLang="en-US" sz="1800">
              <a:latin typeface="맑은 고딕" charset="0"/>
              <a:ea typeface="맑은 고딕" charset="0"/>
            </a:endParaRPr>
          </a:p>
        </p:txBody>
      </p:sp>
      <p:sp>
        <p:nvSpPr>
          <p:cNvPr id="24" name="도형 40"/>
          <p:cNvSpPr>
            <a:spLocks/>
          </p:cNvSpPr>
          <p:nvPr/>
        </p:nvSpPr>
        <p:spPr>
          <a:xfrm rot="0">
            <a:off x="3881755" y="4992370"/>
            <a:ext cx="1189355" cy="436245"/>
          </a:xfrm>
          <a:prstGeom prst="rect"/>
          <a:solidFill>
            <a:srgbClr val="F9F5E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1440" tIns="45720" rIns="91440" bIns="45720" vert="horz" anchor="ctr">
            <a:noAutofit/>
          </a:bodyPr>
          <a:lstStyle/>
          <a:p>
            <a:pPr marL="0" indent="0" algn="ctr" hangingPunct="1"/>
            <a:endParaRPr lang="ko-KR" altLang="en-US" sz="1800">
              <a:latin typeface="맑은 고딕" charset="0"/>
              <a:ea typeface="맑은 고딕" charset="0"/>
            </a:endParaRPr>
          </a:p>
        </p:txBody>
      </p:sp>
      <p:sp>
        <p:nvSpPr>
          <p:cNvPr id="25" name="도형 41"/>
          <p:cNvSpPr>
            <a:spLocks/>
          </p:cNvSpPr>
          <p:nvPr/>
        </p:nvSpPr>
        <p:spPr>
          <a:xfrm rot="0">
            <a:off x="5075555" y="4991735"/>
            <a:ext cx="1189355" cy="440690"/>
          </a:xfrm>
          <a:prstGeom prst="rect"/>
          <a:solidFill>
            <a:srgbClr val="B6CFD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1440" tIns="45720" rIns="91440" bIns="45720" vert="horz" anchor="ctr">
            <a:noAutofit/>
          </a:bodyPr>
          <a:lstStyle/>
          <a:p>
            <a:pPr marL="0" indent="0" algn="ctr" hangingPunct="1"/>
            <a:endParaRPr lang="ko-KR" altLang="en-US" sz="1800">
              <a:latin typeface="맑은 고딕" charset="0"/>
              <a:ea typeface="맑은 고딕" charset="0"/>
            </a:endParaRPr>
          </a:p>
        </p:txBody>
      </p:sp>
      <p:sp>
        <p:nvSpPr>
          <p:cNvPr id="26" name="도형 42"/>
          <p:cNvSpPr>
            <a:spLocks/>
          </p:cNvSpPr>
          <p:nvPr/>
        </p:nvSpPr>
        <p:spPr>
          <a:xfrm rot="0">
            <a:off x="6269355" y="4991100"/>
            <a:ext cx="1192530" cy="440690"/>
          </a:xfrm>
          <a:prstGeom prst="rect"/>
          <a:solidFill>
            <a:srgbClr val="DABFD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1440" tIns="45720" rIns="91440" bIns="45720" vert="horz" anchor="ctr">
            <a:noAutofit/>
          </a:bodyPr>
          <a:lstStyle/>
          <a:p>
            <a:pPr marL="0" indent="0" algn="ctr" hangingPunct="1"/>
            <a:endParaRPr lang="ko-KR" altLang="en-US" sz="1800">
              <a:latin typeface="맑은 고딕" charset="0"/>
              <a:ea typeface="맑은 고딕" charset="0"/>
            </a:endParaRPr>
          </a:p>
        </p:txBody>
      </p:sp>
      <p:sp>
        <p:nvSpPr>
          <p:cNvPr id="28" name="도형 45"/>
          <p:cNvSpPr>
            <a:spLocks/>
          </p:cNvSpPr>
          <p:nvPr/>
        </p:nvSpPr>
        <p:spPr>
          <a:xfrm rot="0">
            <a:off x="3881755" y="4992370"/>
            <a:ext cx="1189990" cy="436880"/>
          </a:xfrm>
          <a:prstGeom prst="rect"/>
          <a:solidFill>
            <a:srgbClr val="8FABDD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1440" tIns="45720" rIns="91440" bIns="45720" numCol="1" vert="horz" anchor="ctr">
            <a:noAutofit/>
          </a:bodyPr>
          <a:lstStyle/>
          <a:p>
            <a:pPr marL="0" indent="0" algn="ctr" latinLnBrk="0" hangingPunct="1">
              <a:buFontTx/>
              <a:buNone/>
            </a:pPr>
            <a:endParaRPr lang="ko-KR" altLang="en-US" sz="1800">
              <a:latin typeface="맑은 고딕" charset="0"/>
              <a:ea typeface="맑은 고딕" charset="0"/>
            </a:endParaRPr>
          </a:p>
        </p:txBody>
      </p:sp>
      <p:sp>
        <p:nvSpPr>
          <p:cNvPr id="29" name="도형 46"/>
          <p:cNvSpPr>
            <a:spLocks/>
          </p:cNvSpPr>
          <p:nvPr/>
        </p:nvSpPr>
        <p:spPr>
          <a:xfrm rot="0">
            <a:off x="5075555" y="4991735"/>
            <a:ext cx="1189990" cy="441325"/>
          </a:xfrm>
          <a:prstGeom prst="rect"/>
          <a:solidFill>
            <a:srgbClr val="A8D18D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1440" tIns="45720" rIns="91440" bIns="45720" numCol="1" vert="horz" anchor="ctr">
            <a:noAutofit/>
          </a:bodyPr>
          <a:lstStyle/>
          <a:p>
            <a:pPr marL="0" indent="0" algn="ctr" latinLnBrk="0" hangingPunct="1">
              <a:buFontTx/>
              <a:buNone/>
            </a:pPr>
            <a:endParaRPr lang="ko-KR" altLang="en-US" sz="1800">
              <a:latin typeface="맑은 고딕" charset="0"/>
              <a:ea typeface="맑은 고딕" charset="0"/>
            </a:endParaRPr>
          </a:p>
        </p:txBody>
      </p:sp>
      <p:sp>
        <p:nvSpPr>
          <p:cNvPr id="30" name="도형 47"/>
          <p:cNvSpPr>
            <a:spLocks/>
          </p:cNvSpPr>
          <p:nvPr/>
        </p:nvSpPr>
        <p:spPr>
          <a:xfrm rot="0">
            <a:off x="6269355" y="4991100"/>
            <a:ext cx="1193165" cy="441325"/>
          </a:xfrm>
          <a:prstGeom prst="rect"/>
          <a:solidFill>
            <a:srgbClr val="FFD96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1440" tIns="45720" rIns="91440" bIns="45720" numCol="1" vert="horz" anchor="ctr">
            <a:noAutofit/>
          </a:bodyPr>
          <a:lstStyle/>
          <a:p>
            <a:pPr marL="0" indent="0" algn="ctr" latinLnBrk="0" hangingPunct="1">
              <a:buFontTx/>
              <a:buNone/>
            </a:pPr>
            <a:endParaRPr lang="ko-KR" altLang="en-US" sz="1800">
              <a:latin typeface="맑은 고딕" charset="0"/>
              <a:ea typeface="맑은 고딕" charset="0"/>
            </a:endParaRPr>
          </a:p>
        </p:txBody>
      </p:sp>
      <p:sp>
        <p:nvSpPr>
          <p:cNvPr id="31" name="도형 48"/>
          <p:cNvSpPr>
            <a:spLocks/>
          </p:cNvSpPr>
          <p:nvPr/>
        </p:nvSpPr>
        <p:spPr>
          <a:xfrm rot="0">
            <a:off x="3888105" y="7992110"/>
            <a:ext cx="1189990" cy="436880"/>
          </a:xfrm>
          <a:prstGeom prst="rect"/>
          <a:solidFill>
            <a:srgbClr val="8FABDD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1440" tIns="45720" rIns="91440" bIns="45720" numCol="1" vert="horz" anchor="ctr">
            <a:noAutofit/>
          </a:bodyPr>
          <a:lstStyle/>
          <a:p>
            <a:pPr marL="0" indent="0" algn="ctr" latinLnBrk="0" hangingPunct="1">
              <a:buFontTx/>
              <a:buNone/>
            </a:pPr>
            <a:endParaRPr lang="ko-KR" altLang="en-US" sz="1800">
              <a:latin typeface="맑은 고딕" charset="0"/>
              <a:ea typeface="맑은 고딕" charset="0"/>
            </a:endParaRPr>
          </a:p>
        </p:txBody>
      </p:sp>
      <p:sp>
        <p:nvSpPr>
          <p:cNvPr id="32" name="도형 49"/>
          <p:cNvSpPr>
            <a:spLocks/>
          </p:cNvSpPr>
          <p:nvPr/>
        </p:nvSpPr>
        <p:spPr>
          <a:xfrm rot="0">
            <a:off x="5081270" y="7991475"/>
            <a:ext cx="1484630" cy="441325"/>
          </a:xfrm>
          <a:prstGeom prst="rect"/>
          <a:solidFill>
            <a:srgbClr val="A8D18D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1440" tIns="45720" rIns="91440" bIns="45720" numCol="1" vert="horz" anchor="ctr">
            <a:noAutofit/>
          </a:bodyPr>
          <a:lstStyle/>
          <a:p>
            <a:pPr marL="0" indent="0" algn="ctr" latinLnBrk="0" hangingPunct="1">
              <a:buFontTx/>
              <a:buNone/>
            </a:pPr>
            <a:endParaRPr lang="ko-KR" altLang="en-US" sz="1800">
              <a:latin typeface="맑은 고딕" charset="0"/>
              <a:ea typeface="맑은 고딕" charset="0"/>
            </a:endParaRPr>
          </a:p>
        </p:txBody>
      </p:sp>
      <p:sp>
        <p:nvSpPr>
          <p:cNvPr id="33" name="도형 50"/>
          <p:cNvSpPr>
            <a:spLocks/>
          </p:cNvSpPr>
          <p:nvPr/>
        </p:nvSpPr>
        <p:spPr>
          <a:xfrm rot="0">
            <a:off x="6563360" y="7990205"/>
            <a:ext cx="1812290" cy="441325"/>
          </a:xfrm>
          <a:prstGeom prst="rect"/>
          <a:solidFill>
            <a:srgbClr val="FFD96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1440" tIns="45720" rIns="91440" bIns="45720" numCol="1" vert="horz" anchor="ctr">
            <a:noAutofit/>
          </a:bodyPr>
          <a:lstStyle/>
          <a:p>
            <a:pPr marL="0" indent="0" algn="ctr" latinLnBrk="0" hangingPunct="1">
              <a:buFontTx/>
              <a:buNone/>
            </a:pPr>
            <a:endParaRPr lang="ko-KR" altLang="en-US" sz="1800">
              <a:latin typeface="맑은 고딕" charset="0"/>
              <a:ea typeface="맑은 고딕" charset="0"/>
            </a:endParaRPr>
          </a:p>
        </p:txBody>
      </p:sp>
      <p:sp>
        <p:nvSpPr>
          <p:cNvPr id="34" name="텍스트 상자 51"/>
          <p:cNvSpPr txBox="1">
            <a:spLocks/>
          </p:cNvSpPr>
          <p:nvPr/>
        </p:nvSpPr>
        <p:spPr>
          <a:xfrm rot="0">
            <a:off x="5937250" y="793750"/>
            <a:ext cx="748030" cy="370205"/>
          </a:xfrm>
          <a:prstGeom prst="rect"/>
          <a:noFill/>
          <a:ln w="0">
            <a:noFill/>
            <a:prstDash/>
          </a:ln>
        </p:spPr>
        <p:txBody>
          <a:bodyPr wrap="none" lIns="89535" tIns="46355" rIns="89535" bIns="46355" vert="horz" anchor="t">
            <a:spAutoFit/>
          </a:bodyPr>
          <a:lstStyle/>
          <a:p>
            <a:pPr marL="0" indent="0" algn="l" hangingPunct="1"/>
            <a:r>
              <a:rPr sz="1800">
                <a:solidFill>
                  <a:srgbClr val="9E0548"/>
                </a:solidFill>
                <a:latin typeface="맑은 고딕" charset="0"/>
                <a:ea typeface="맑은 고딕" charset="0"/>
              </a:rPr>
              <a:t>100%</a:t>
            </a:r>
            <a:endParaRPr lang="ko-KR" altLang="en-US" sz="1800">
              <a:solidFill>
                <a:srgbClr val="9E0548"/>
              </a:solidFill>
              <a:latin typeface="맑은 고딕" charset="0"/>
              <a:ea typeface="맑은 고딕" charset="0"/>
            </a:endParaRPr>
          </a:p>
        </p:txBody>
      </p:sp>
      <p:sp>
        <p:nvSpPr>
          <p:cNvPr id="36" name="텍스트 상자 53"/>
          <p:cNvSpPr txBox="1">
            <a:spLocks/>
          </p:cNvSpPr>
          <p:nvPr/>
        </p:nvSpPr>
        <p:spPr>
          <a:xfrm rot="0">
            <a:off x="5890895" y="2766695"/>
            <a:ext cx="748665" cy="370840"/>
          </a:xfrm>
          <a:prstGeom prst="rect"/>
          <a:noFill/>
          <a:ln w="0">
            <a:noFill/>
            <a:prstDash/>
          </a:ln>
        </p:spPr>
        <p:txBody>
          <a:bodyPr wrap="none" lIns="89535" tIns="46355" rIns="89535" bIns="46355" numCol="1" vert="horz" anchor="t">
            <a:spAutoFit/>
          </a:bodyPr>
          <a:lstStyle/>
          <a:p>
            <a:pPr marL="0" indent="0" algn="l" latinLnBrk="0" hangingPunct="1">
              <a:buFontTx/>
              <a:buNone/>
            </a:pPr>
            <a:r>
              <a:rPr sz="1800">
                <a:solidFill>
                  <a:srgbClr val="9E0548"/>
                </a:solidFill>
                <a:latin typeface="맑은 고딕" charset="0"/>
                <a:ea typeface="맑은 고딕" charset="0"/>
              </a:rPr>
              <a:t>100%</a:t>
            </a:r>
            <a:endParaRPr lang="ko-KR" altLang="en-US" sz="1800">
              <a:solidFill>
                <a:srgbClr val="9E0548"/>
              </a:solidFill>
              <a:latin typeface="맑은 고딕" charset="0"/>
              <a:ea typeface="맑은 고딕" charset="0"/>
            </a:endParaRPr>
          </a:p>
        </p:txBody>
      </p:sp>
      <p:sp>
        <p:nvSpPr>
          <p:cNvPr id="37" name="텍스트 상자 54"/>
          <p:cNvSpPr txBox="1">
            <a:spLocks/>
          </p:cNvSpPr>
          <p:nvPr/>
        </p:nvSpPr>
        <p:spPr>
          <a:xfrm rot="0">
            <a:off x="5937250" y="3956685"/>
            <a:ext cx="748665" cy="370840"/>
          </a:xfrm>
          <a:prstGeom prst="rect"/>
          <a:noFill/>
          <a:ln w="0">
            <a:noFill/>
            <a:prstDash/>
          </a:ln>
        </p:spPr>
        <p:txBody>
          <a:bodyPr wrap="none" lIns="89535" tIns="46355" rIns="89535" bIns="46355" numCol="1" vert="horz" anchor="t">
            <a:spAutoFit/>
          </a:bodyPr>
          <a:lstStyle/>
          <a:p>
            <a:pPr marL="0" indent="0" algn="l" latinLnBrk="0" hangingPunct="1">
              <a:buFontTx/>
              <a:buNone/>
            </a:pPr>
            <a:r>
              <a:rPr sz="1800">
                <a:solidFill>
                  <a:srgbClr val="9E0548"/>
                </a:solidFill>
                <a:latin typeface="맑은 고딕" charset="0"/>
                <a:ea typeface="맑은 고딕" charset="0"/>
              </a:rPr>
              <a:t>100%</a:t>
            </a:r>
            <a:endParaRPr lang="ko-KR" altLang="en-US" sz="1800">
              <a:solidFill>
                <a:srgbClr val="9E0548"/>
              </a:solidFill>
              <a:latin typeface="맑은 고딕" charset="0"/>
              <a:ea typeface="맑은 고딕" charset="0"/>
            </a:endParaRPr>
          </a:p>
        </p:txBody>
      </p:sp>
      <p:sp>
        <p:nvSpPr>
          <p:cNvPr id="38" name="텍스트 상자 55"/>
          <p:cNvSpPr txBox="1">
            <a:spLocks/>
          </p:cNvSpPr>
          <p:nvPr/>
        </p:nvSpPr>
        <p:spPr>
          <a:xfrm rot="0">
            <a:off x="5356860" y="5027295"/>
            <a:ext cx="622935" cy="370840"/>
          </a:xfrm>
          <a:prstGeom prst="rect"/>
          <a:noFill/>
          <a:ln w="0">
            <a:noFill/>
            <a:prstDash/>
          </a:ln>
        </p:spPr>
        <p:txBody>
          <a:bodyPr wrap="none" lIns="89535" tIns="46355" rIns="89535" bIns="46355" numCol="1" vert="horz" anchor="t">
            <a:spAutoFit/>
          </a:bodyPr>
          <a:lstStyle/>
          <a:p>
            <a:pPr marL="0" indent="0" algn="l" latinLnBrk="0" hangingPunct="1">
              <a:buFontTx/>
              <a:buNone/>
            </a:pPr>
            <a:r>
              <a:rPr sz="1800">
                <a:solidFill>
                  <a:srgbClr val="9E0548"/>
                </a:solidFill>
                <a:latin typeface="맑은 고딕" charset="0"/>
                <a:ea typeface="맑은 고딕" charset="0"/>
              </a:rPr>
              <a:t>75%</a:t>
            </a:r>
            <a:endParaRPr lang="ko-KR" altLang="en-US" sz="1800">
              <a:solidFill>
                <a:srgbClr val="9E0548"/>
              </a:solidFill>
              <a:latin typeface="맑은 고딕" charset="0"/>
              <a:ea typeface="맑은 고딕" charset="0"/>
            </a:endParaRPr>
          </a:p>
        </p:txBody>
      </p:sp>
      <p:sp>
        <p:nvSpPr>
          <p:cNvPr id="39" name="텍스트 상자 56"/>
          <p:cNvSpPr txBox="1">
            <a:spLocks/>
          </p:cNvSpPr>
          <p:nvPr/>
        </p:nvSpPr>
        <p:spPr>
          <a:xfrm rot="0">
            <a:off x="5849620" y="5909945"/>
            <a:ext cx="748665" cy="370840"/>
          </a:xfrm>
          <a:prstGeom prst="rect"/>
          <a:noFill/>
          <a:ln w="0">
            <a:noFill/>
            <a:prstDash/>
          </a:ln>
        </p:spPr>
        <p:txBody>
          <a:bodyPr wrap="none" lIns="89535" tIns="46355" rIns="89535" bIns="46355" numCol="1" vert="horz" anchor="t">
            <a:spAutoFit/>
          </a:bodyPr>
          <a:lstStyle/>
          <a:p>
            <a:pPr marL="0" indent="0" algn="l" latinLnBrk="0" hangingPunct="1">
              <a:buFontTx/>
              <a:buNone/>
            </a:pPr>
            <a:r>
              <a:rPr sz="1800">
                <a:solidFill>
                  <a:srgbClr val="9E0548"/>
                </a:solidFill>
                <a:latin typeface="맑은 고딕" charset="0"/>
                <a:ea typeface="맑은 고딕" charset="0"/>
              </a:rPr>
              <a:t>100%</a:t>
            </a:r>
            <a:endParaRPr lang="ko-KR" altLang="en-US" sz="1800">
              <a:solidFill>
                <a:srgbClr val="9E0548"/>
              </a:solidFill>
              <a:latin typeface="맑은 고딕" charset="0"/>
              <a:ea typeface="맑은 고딕" charset="0"/>
            </a:endParaRPr>
          </a:p>
        </p:txBody>
      </p:sp>
      <p:sp>
        <p:nvSpPr>
          <p:cNvPr id="40" name="텍스트 상자 57"/>
          <p:cNvSpPr txBox="1">
            <a:spLocks/>
          </p:cNvSpPr>
          <p:nvPr/>
        </p:nvSpPr>
        <p:spPr>
          <a:xfrm rot="0">
            <a:off x="5913120" y="8030845"/>
            <a:ext cx="622935" cy="370840"/>
          </a:xfrm>
          <a:prstGeom prst="rect"/>
          <a:noFill/>
          <a:ln w="0">
            <a:noFill/>
            <a:prstDash/>
          </a:ln>
        </p:spPr>
        <p:txBody>
          <a:bodyPr wrap="none" lIns="89535" tIns="46355" rIns="89535" bIns="46355" numCol="1" vert="horz" anchor="t">
            <a:spAutoFit/>
          </a:bodyPr>
          <a:lstStyle/>
          <a:p>
            <a:pPr marL="0" indent="0" algn="l" latinLnBrk="0" hangingPunct="1">
              <a:buFontTx/>
              <a:buNone/>
            </a:pPr>
            <a:r>
              <a:rPr sz="1800">
                <a:solidFill>
                  <a:srgbClr val="9E0548"/>
                </a:solidFill>
                <a:latin typeface="맑은 고딕" charset="0"/>
                <a:ea typeface="맑은 고딕" charset="0"/>
              </a:rPr>
              <a:t>90%</a:t>
            </a:r>
            <a:endParaRPr lang="ko-KR" altLang="en-US" sz="1800">
              <a:solidFill>
                <a:srgbClr val="9E0548"/>
              </a:solidFill>
              <a:latin typeface="맑은 고딕" charset="0"/>
              <a:ea typeface="맑은 고딕" charset="0"/>
            </a:endParaRPr>
          </a:p>
        </p:txBody>
      </p:sp>
      <p:sp>
        <p:nvSpPr>
          <p:cNvPr id="41" name="도형 99"/>
          <p:cNvSpPr>
            <a:spLocks/>
          </p:cNvSpPr>
          <p:nvPr/>
        </p:nvSpPr>
        <p:spPr>
          <a:xfrm rot="0">
            <a:off x="245110" y="98425"/>
            <a:ext cx="972820" cy="269875"/>
          </a:xfrm>
          <a:prstGeom prst="rect"/>
          <a:solidFill>
            <a:srgbClr val="8FABDD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1440" tIns="45720" rIns="91440" bIns="45720" numCol="1" vert="horz" anchor="ctr">
            <a:noAutofit/>
          </a:bodyPr>
          <a:lstStyle/>
          <a:p>
            <a:pPr marL="0" indent="0" algn="ctr" latinLnBrk="0" hangingPunct="1">
              <a:buFontTx/>
              <a:buNone/>
            </a:pPr>
            <a:endParaRPr lang="ko-KR" altLang="en-US" sz="1800">
              <a:latin typeface="맑은 고딕" charset="0"/>
              <a:ea typeface="맑은 고딕" charset="0"/>
            </a:endParaRPr>
          </a:p>
        </p:txBody>
      </p:sp>
      <p:sp>
        <p:nvSpPr>
          <p:cNvPr id="42" name="도형 100"/>
          <p:cNvSpPr>
            <a:spLocks/>
          </p:cNvSpPr>
          <p:nvPr/>
        </p:nvSpPr>
        <p:spPr>
          <a:xfrm rot="0">
            <a:off x="1438910" y="97790"/>
            <a:ext cx="972820" cy="272415"/>
          </a:xfrm>
          <a:prstGeom prst="rect"/>
          <a:solidFill>
            <a:srgbClr val="A8D18D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1440" tIns="45720" rIns="91440" bIns="45720" numCol="1" vert="horz" anchor="ctr">
            <a:noAutofit/>
          </a:bodyPr>
          <a:lstStyle/>
          <a:p>
            <a:pPr marL="0" indent="0" algn="ctr" latinLnBrk="0" hangingPunct="1">
              <a:buFontTx/>
              <a:buNone/>
            </a:pPr>
            <a:endParaRPr lang="ko-KR" altLang="en-US" sz="1800">
              <a:latin typeface="맑은 고딕" charset="0"/>
              <a:ea typeface="맑은 고딕" charset="0"/>
            </a:endParaRPr>
          </a:p>
        </p:txBody>
      </p:sp>
      <p:sp>
        <p:nvSpPr>
          <p:cNvPr id="43" name="도형 101"/>
          <p:cNvSpPr>
            <a:spLocks/>
          </p:cNvSpPr>
          <p:nvPr/>
        </p:nvSpPr>
        <p:spPr>
          <a:xfrm rot="0">
            <a:off x="2632710" y="97155"/>
            <a:ext cx="975360" cy="272415"/>
          </a:xfrm>
          <a:prstGeom prst="rect"/>
          <a:solidFill>
            <a:srgbClr val="FFD96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1440" tIns="45720" rIns="91440" bIns="45720" numCol="1" vert="horz" anchor="ctr">
            <a:noAutofit/>
          </a:bodyPr>
          <a:lstStyle/>
          <a:p>
            <a:pPr marL="0" indent="0" algn="ctr" latinLnBrk="0" hangingPunct="1">
              <a:buFontTx/>
              <a:buNone/>
            </a:pPr>
            <a:endParaRPr lang="ko-KR" altLang="en-US" sz="1800">
              <a:latin typeface="맑은 고딕" charset="0"/>
              <a:ea typeface="맑은 고딕" charset="0"/>
            </a:endParaRPr>
          </a:p>
        </p:txBody>
      </p:sp>
      <p:sp>
        <p:nvSpPr>
          <p:cNvPr id="44" name="텍스트 상자 105"/>
          <p:cNvSpPr txBox="1">
            <a:spLocks/>
          </p:cNvSpPr>
          <p:nvPr/>
        </p:nvSpPr>
        <p:spPr>
          <a:xfrm rot="0">
            <a:off x="454025" y="95885"/>
            <a:ext cx="681990" cy="278130"/>
          </a:xfrm>
          <a:prstGeom prst="rect"/>
          <a:noFill/>
          <a:ln w="0">
            <a:noFill/>
            <a:prstDash/>
          </a:ln>
        </p:spPr>
        <p:txBody>
          <a:bodyPr wrap="square" lIns="89535" tIns="46355" rIns="89535" bIns="46355" numCol="1" vert="horz" anchor="t">
            <a:spAutoFit/>
          </a:bodyPr>
          <a:lstStyle/>
          <a:p>
            <a:pPr marL="0" indent="0" algn="l" latinLnBrk="0" hangingPunct="1">
              <a:buFontTx/>
              <a:buNone/>
            </a:pPr>
            <a:r>
              <a:rPr sz="1200">
                <a:solidFill>
                  <a:srgbClr val="9E0548"/>
                </a:solidFill>
                <a:latin typeface="맑은 고딕" charset="0"/>
                <a:ea typeface="맑은 고딕" charset="0"/>
              </a:rPr>
              <a:t>1분기</a:t>
            </a:r>
            <a:endParaRPr lang="ko-KR" altLang="en-US" sz="1200">
              <a:solidFill>
                <a:srgbClr val="9E0548"/>
              </a:solidFill>
              <a:latin typeface="맑은 고딕" charset="0"/>
              <a:ea typeface="맑은 고딕" charset="0"/>
            </a:endParaRPr>
          </a:p>
        </p:txBody>
      </p:sp>
      <p:sp>
        <p:nvSpPr>
          <p:cNvPr id="45" name="텍스트 상자 106"/>
          <p:cNvSpPr txBox="1">
            <a:spLocks/>
          </p:cNvSpPr>
          <p:nvPr/>
        </p:nvSpPr>
        <p:spPr>
          <a:xfrm rot="0">
            <a:off x="1630680" y="99060"/>
            <a:ext cx="568960" cy="278765"/>
          </a:xfrm>
          <a:prstGeom prst="rect"/>
          <a:noFill/>
          <a:ln w="0">
            <a:noFill/>
            <a:prstDash/>
          </a:ln>
        </p:spPr>
        <p:txBody>
          <a:bodyPr wrap="none" lIns="89535" tIns="46355" rIns="89535" bIns="46355" numCol="1" vert="horz" anchor="t">
            <a:spAutoFit/>
          </a:bodyPr>
          <a:lstStyle/>
          <a:p>
            <a:pPr marL="0" indent="0" algn="l" latinLnBrk="0" hangingPunct="1">
              <a:buFontTx/>
              <a:buNone/>
            </a:pPr>
            <a:r>
              <a:rPr sz="1200">
                <a:solidFill>
                  <a:srgbClr val="9E0548"/>
                </a:solidFill>
                <a:latin typeface="맑은 고딕" charset="0"/>
                <a:ea typeface="맑은 고딕" charset="0"/>
              </a:rPr>
              <a:t>2분기</a:t>
            </a:r>
            <a:endParaRPr lang="ko-KR" altLang="en-US" sz="1200">
              <a:solidFill>
                <a:srgbClr val="9E0548"/>
              </a:solidFill>
              <a:latin typeface="맑은 고딕" charset="0"/>
              <a:ea typeface="맑은 고딕" charset="0"/>
            </a:endParaRPr>
          </a:p>
        </p:txBody>
      </p:sp>
      <p:sp>
        <p:nvSpPr>
          <p:cNvPr id="46" name="텍스트 상자 107"/>
          <p:cNvSpPr txBox="1">
            <a:spLocks/>
          </p:cNvSpPr>
          <p:nvPr/>
        </p:nvSpPr>
        <p:spPr>
          <a:xfrm rot="0">
            <a:off x="2845435" y="102235"/>
            <a:ext cx="568325" cy="278130"/>
          </a:xfrm>
          <a:prstGeom prst="rect"/>
          <a:noFill/>
          <a:ln w="0">
            <a:noFill/>
            <a:prstDash/>
          </a:ln>
        </p:spPr>
        <p:txBody>
          <a:bodyPr wrap="none" lIns="89535" tIns="46355" rIns="89535" bIns="46355" numCol="1" vert="horz" anchor="t">
            <a:spAutoFit/>
          </a:bodyPr>
          <a:lstStyle/>
          <a:p>
            <a:pPr marL="0" indent="0" algn="l" latinLnBrk="0" hangingPunct="1">
              <a:buFontTx/>
              <a:buNone/>
            </a:pPr>
            <a:r>
              <a:rPr sz="1200">
                <a:solidFill>
                  <a:srgbClr val="9E0548"/>
                </a:solidFill>
                <a:latin typeface="맑은 고딕" charset="0"/>
                <a:ea typeface="맑은 고딕" charset="0"/>
              </a:rPr>
              <a:t>3분기</a:t>
            </a:r>
            <a:endParaRPr lang="ko-KR" altLang="en-US" sz="1200">
              <a:solidFill>
                <a:srgbClr val="9E0548"/>
              </a:solidFill>
              <a:latin typeface="맑은 고딕" charset="0"/>
              <a:ea typeface="맑은 고딕" charset="0"/>
            </a:endParaRPr>
          </a:p>
        </p:txBody>
      </p:sp>
      <p:pic>
        <p:nvPicPr>
          <p:cNvPr id="47" name="그림 114"/>
          <p:cNvPicPr>
            <a:picLocks noChangeAspect="1"/>
          </p:cNvPicPr>
          <p:nvPr/>
        </p:nvPicPr>
        <p:blipFill rotWithShape="1">
          <a:blip r:embed="rId3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0">
            <a:off x="8559800" y="38100"/>
            <a:ext cx="483235" cy="405765"/>
          </a:xfrm>
          <a:prstGeom prst="rect"/>
          <a:blipFill rotWithShape="1">
            <a:blip r:embed="rId2" cstate="hqprint">
              <a:alphaModFix amt="0"/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 l="0" t="0" r="0" b="0"/>
            </a:stretch>
          </a:blipFill>
          <a:ln w="0">
            <a:noFill/>
            <a:prstDash/>
          </a:ln>
          <a:effectLst>
            <a:outerShdw sx="100000" sy="100000" blurRad="0" dist="50800" dir="5400000" rotWithShape="0" algn="ctr">
              <a:srgbClr val="000000">
                <a:alpha val="0"/>
              </a:srgbClr>
            </a:outerShdw>
          </a:effectLst>
        </p:spPr>
      </p:pic>
      <p:sp>
        <p:nvSpPr>
          <p:cNvPr id="48" name="도형 232"/>
          <p:cNvSpPr>
            <a:spLocks/>
          </p:cNvSpPr>
          <p:nvPr/>
        </p:nvSpPr>
        <p:spPr>
          <a:xfrm rot="0">
            <a:off x="3884930" y="1668780"/>
            <a:ext cx="1189990" cy="436880"/>
          </a:xfrm>
          <a:prstGeom prst="rect"/>
          <a:solidFill>
            <a:srgbClr val="8FABDD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1440" tIns="45720" rIns="91440" bIns="45720" numCol="1" vert="horz" anchor="ctr">
            <a:noAutofit/>
          </a:bodyPr>
          <a:lstStyle/>
          <a:p>
            <a:pPr marL="0" indent="0" algn="ctr" latinLnBrk="0" hangingPunct="1">
              <a:buFontTx/>
              <a:buNone/>
            </a:pPr>
            <a:endParaRPr lang="ko-KR" altLang="en-US" sz="1800">
              <a:latin typeface="맑은 고딕" charset="0"/>
              <a:ea typeface="맑은 고딕" charset="0"/>
            </a:endParaRPr>
          </a:p>
        </p:txBody>
      </p:sp>
      <p:sp>
        <p:nvSpPr>
          <p:cNvPr id="49" name="도형 233"/>
          <p:cNvSpPr>
            <a:spLocks/>
          </p:cNvSpPr>
          <p:nvPr/>
        </p:nvSpPr>
        <p:spPr>
          <a:xfrm rot="0">
            <a:off x="5078730" y="1668145"/>
            <a:ext cx="1189990" cy="441325"/>
          </a:xfrm>
          <a:prstGeom prst="rect"/>
          <a:solidFill>
            <a:srgbClr val="A8D18D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1440" tIns="45720" rIns="91440" bIns="45720" numCol="1" vert="horz" anchor="ctr">
            <a:noAutofit/>
          </a:bodyPr>
          <a:lstStyle/>
          <a:p>
            <a:pPr marL="0" indent="0" algn="ctr" latinLnBrk="0" hangingPunct="1">
              <a:buFontTx/>
              <a:buNone/>
            </a:pPr>
            <a:endParaRPr lang="ko-KR" altLang="en-US" sz="1800">
              <a:latin typeface="맑은 고딕" charset="0"/>
              <a:ea typeface="맑은 고딕" charset="0"/>
            </a:endParaRPr>
          </a:p>
        </p:txBody>
      </p:sp>
      <p:sp>
        <p:nvSpPr>
          <p:cNvPr id="50" name="도형 234"/>
          <p:cNvSpPr>
            <a:spLocks/>
          </p:cNvSpPr>
          <p:nvPr/>
        </p:nvSpPr>
        <p:spPr>
          <a:xfrm rot="0">
            <a:off x="6272530" y="1667510"/>
            <a:ext cx="1193165" cy="441325"/>
          </a:xfrm>
          <a:prstGeom prst="rect"/>
          <a:solidFill>
            <a:srgbClr val="FFD96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1440" tIns="45720" rIns="91440" bIns="45720" numCol="1" vert="horz" anchor="ctr">
            <a:noAutofit/>
          </a:bodyPr>
          <a:lstStyle/>
          <a:p>
            <a:pPr marL="0" indent="0" algn="ctr" latinLnBrk="0" hangingPunct="1">
              <a:buFontTx/>
              <a:buNone/>
            </a:pPr>
            <a:endParaRPr lang="ko-KR" altLang="en-US" sz="1800">
              <a:latin typeface="맑은 고딕" charset="0"/>
              <a:ea typeface="맑은 고딕" charset="0"/>
            </a:endParaRPr>
          </a:p>
        </p:txBody>
      </p:sp>
      <p:sp>
        <p:nvSpPr>
          <p:cNvPr id="51" name="텍스트 상자 235"/>
          <p:cNvSpPr txBox="1">
            <a:spLocks/>
          </p:cNvSpPr>
          <p:nvPr/>
        </p:nvSpPr>
        <p:spPr>
          <a:xfrm rot="0">
            <a:off x="5360035" y="1703705"/>
            <a:ext cx="622300" cy="370205"/>
          </a:xfrm>
          <a:prstGeom prst="rect"/>
          <a:noFill/>
          <a:ln w="0">
            <a:noFill/>
            <a:prstDash/>
          </a:ln>
        </p:spPr>
        <p:txBody>
          <a:bodyPr wrap="none" lIns="89535" tIns="46355" rIns="89535" bIns="46355" numCol="1" vert="horz" anchor="t">
            <a:spAutoFit/>
          </a:bodyPr>
          <a:lstStyle/>
          <a:p>
            <a:pPr marL="0" indent="0" algn="l" latinLnBrk="0" hangingPunct="1">
              <a:buFontTx/>
              <a:buNone/>
            </a:pPr>
            <a:r>
              <a:rPr sz="1800">
                <a:solidFill>
                  <a:srgbClr val="9E0548"/>
                </a:solidFill>
                <a:latin typeface="맑은 고딕" charset="0"/>
                <a:ea typeface="맑은 고딕" charset="0"/>
              </a:rPr>
              <a:t>75%</a:t>
            </a:r>
            <a:endParaRPr lang="ko-KR" altLang="en-US" sz="1800">
              <a:solidFill>
                <a:srgbClr val="9E0548"/>
              </a:solidFill>
              <a:latin typeface="맑은 고딕" charset="0"/>
              <a:ea typeface="맑은 고딕" charset="0"/>
            </a:endParaRPr>
          </a:p>
        </p:txBody>
      </p:sp>
      <p:sp>
        <p:nvSpPr>
          <p:cNvPr id="52" name="도형 49"/>
          <p:cNvSpPr>
            <a:spLocks/>
          </p:cNvSpPr>
          <p:nvPr/>
        </p:nvSpPr>
        <p:spPr>
          <a:xfrm rot="0">
            <a:off x="3891915" y="6840220"/>
            <a:ext cx="2402205" cy="441325"/>
          </a:xfrm>
          <a:prstGeom prst="rect"/>
          <a:solidFill>
            <a:srgbClr val="8FABDD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1440" tIns="45720" rIns="91440" bIns="45720" numCol="1" vert="horz" anchor="ctr">
            <a:noAutofit/>
          </a:bodyPr>
          <a:lstStyle/>
          <a:p>
            <a:pPr marL="0" indent="0" algn="ctr" latinLnBrk="0" hangingPunct="1">
              <a:buFontTx/>
              <a:buNone/>
            </a:pPr>
            <a:endParaRPr lang="ko-KR" altLang="en-US" sz="1800">
              <a:latin typeface="맑은 고딕" charset="0"/>
              <a:ea typeface="맑은 고딕" charset="0"/>
            </a:endParaRPr>
          </a:p>
        </p:txBody>
      </p:sp>
      <p:sp>
        <p:nvSpPr>
          <p:cNvPr id="53" name="도형 50"/>
          <p:cNvSpPr>
            <a:spLocks/>
          </p:cNvSpPr>
          <p:nvPr/>
        </p:nvSpPr>
        <p:spPr>
          <a:xfrm rot="0">
            <a:off x="6297295" y="6840855"/>
            <a:ext cx="2446655" cy="441325"/>
          </a:xfrm>
          <a:prstGeom prst="rect"/>
          <a:solidFill>
            <a:srgbClr val="FFD96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1440" tIns="45720" rIns="91440" bIns="45720" numCol="1" vert="horz" anchor="ctr">
            <a:noAutofit/>
          </a:bodyPr>
          <a:lstStyle/>
          <a:p>
            <a:pPr marL="0" indent="0" algn="ctr" latinLnBrk="0" hangingPunct="1">
              <a:buFontTx/>
              <a:buNone/>
            </a:pPr>
            <a:endParaRPr lang="ko-KR" altLang="en-US" sz="1800">
              <a:latin typeface="맑은 고딕" charset="0"/>
              <a:ea typeface="맑은 고딕" charset="0"/>
            </a:endParaRPr>
          </a:p>
        </p:txBody>
      </p:sp>
      <p:sp>
        <p:nvSpPr>
          <p:cNvPr id="54" name="텍스트 상자 51"/>
          <p:cNvSpPr txBox="1">
            <a:spLocks/>
          </p:cNvSpPr>
          <p:nvPr/>
        </p:nvSpPr>
        <p:spPr>
          <a:xfrm rot="0">
            <a:off x="5949315" y="6882765"/>
            <a:ext cx="748665" cy="370840"/>
          </a:xfrm>
          <a:prstGeom prst="rect"/>
          <a:noFill/>
          <a:ln w="0">
            <a:noFill/>
            <a:prstDash/>
          </a:ln>
        </p:spPr>
        <p:txBody>
          <a:bodyPr wrap="none" lIns="89535" tIns="46355" rIns="89535" bIns="46355" numCol="1" vert="horz" anchor="t">
            <a:spAutoFit/>
          </a:bodyPr>
          <a:lstStyle/>
          <a:p>
            <a:pPr marL="0" indent="0" algn="l" latinLnBrk="0" hangingPunct="1">
              <a:buFontTx/>
              <a:buNone/>
            </a:pPr>
            <a:r>
              <a:rPr sz="1800">
                <a:solidFill>
                  <a:srgbClr val="9E0548"/>
                </a:solidFill>
                <a:latin typeface="맑은 고딕" charset="0"/>
                <a:ea typeface="맑은 고딕" charset="0"/>
              </a:rPr>
              <a:t>100%</a:t>
            </a:r>
            <a:endParaRPr lang="ko-KR" altLang="en-US" sz="1800">
              <a:solidFill>
                <a:srgbClr val="9E0548"/>
              </a:solidFill>
              <a:latin typeface="맑은 고딕" charset="0"/>
              <a:ea typeface="맑은 고딕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"/>
          <p:cNvPicPr>
            <a:picLocks noChangeAspect="1"/>
          </p:cNvPicPr>
          <p:nvPr/>
        </p:nvPicPr>
        <p:blipFill rotWithShape="1">
          <a:blip r:embed="rId3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0">
            <a:off x="6426200" y="8280400"/>
            <a:ext cx="483870" cy="406400"/>
          </a:xfrm>
          <a:prstGeom prst="rect"/>
          <a:blipFill rotWithShape="1">
            <a:blip r:embed="rId2" cstate="hqprint">
              <a:alphaModFix amt="0"/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 l="0" t="0" r="0" b="0"/>
            </a:stretch>
          </a:blipFill>
          <a:ln w="0">
            <a:noFill/>
            <a:prstDash/>
          </a:ln>
          <a:effectLst>
            <a:outerShdw sx="100000" sy="100000" blurRad="0" dist="50800" dir="5400000" rotWithShape="0" algn="ctr">
              <a:srgbClr val="000000">
                <a:alpha val="0"/>
              </a:srgbClr>
            </a:outerShdw>
          </a:effectLst>
        </p:spPr>
      </p:pic>
      <p:cxnSp>
        <p:nvCxnSpPr>
          <p:cNvPr id="69" name="Rect 0"/>
          <p:cNvCxnSpPr/>
          <p:nvPr/>
        </p:nvCxnSpPr>
        <p:spPr>
          <a:xfrm rot="0">
            <a:off x="0" y="467995"/>
            <a:ext cx="9145270" cy="27940"/>
          </a:xfrm>
          <a:prstGeom prst="line"/>
          <a:ln w="19050" cap="flat" cmpd="sng">
            <a:solidFill>
              <a:srgbClr val="7C1950">
                <a:alpha val="100000"/>
              </a:srgbClr>
            </a:solidFill>
            <a:prstDash val="solid"/>
            <a:miter lim="800000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70" name="Rect 0"/>
          <p:cNvCxnSpPr/>
          <p:nvPr/>
        </p:nvCxnSpPr>
        <p:spPr>
          <a:xfrm rot="0">
            <a:off x="0" y="8711565"/>
            <a:ext cx="9150350" cy="27940"/>
          </a:xfrm>
          <a:prstGeom prst="line"/>
          <a:ln w="19050" cap="flat" cmpd="sng">
            <a:solidFill>
              <a:srgbClr val="7C1950">
                <a:alpha val="100000"/>
              </a:srgbClr>
            </a:solidFill>
            <a:prstDash val="solid"/>
            <a:miter lim="800000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73" name="Rect 0"/>
          <p:cNvSpPr txBox="1">
            <a:spLocks/>
          </p:cNvSpPr>
          <p:nvPr/>
        </p:nvSpPr>
        <p:spPr>
          <a:xfrm rot="0">
            <a:off x="287655" y="541655"/>
            <a:ext cx="8565515" cy="631825"/>
          </a:xfrm>
          <a:prstGeom prst="rect"/>
          <a:noFill/>
          <a:ln w="0">
            <a:noFill/>
            <a:prstDash/>
          </a:ln>
        </p:spPr>
        <p:txBody>
          <a:bodyPr wrap="square" lIns="89535" tIns="46355" rIns="89535" bIns="46355" numCol="1" vert="horz" anchor="t">
            <a:spAutoFit/>
          </a:bodyPr>
          <a:lstStyle/>
          <a:p>
            <a:pPr marL="0" indent="0" algn="ctr" latinLnBrk="0" hangingPunct="1">
              <a:lnSpc>
                <a:spcPct val="100000"/>
              </a:lnSpc>
              <a:buFontTx/>
              <a:buNone/>
            </a:pPr>
            <a:r>
              <a:rPr sz="3500" i="0" b="1">
                <a:solidFill>
                  <a:srgbClr val="9E0548"/>
                </a:solidFill>
                <a:latin typeface="스스로넷 설립체" charset="0"/>
                <a:ea typeface="스스로넷 설립체" charset="0"/>
              </a:rPr>
              <a:t>⑰ </a:t>
            </a:r>
            <a:r>
              <a:rPr lang="ko-KR" sz="3500" b="1">
                <a:solidFill>
                  <a:srgbClr val="9E0548"/>
                </a:solidFill>
                <a:latin typeface="스스로넷 설립체" charset="0"/>
                <a:ea typeface="스스로넷 설립체" charset="0"/>
              </a:rPr>
              <a:t>소화기 및 소방시설 점검</a:t>
            </a:r>
            <a:endParaRPr lang="ko-KR" altLang="en-US" sz="3500" b="1">
              <a:solidFill>
                <a:srgbClr val="9E0548"/>
              </a:solidFill>
              <a:latin typeface="스스로넷 설립체" charset="0"/>
              <a:ea typeface="스스로넷 설립체" charset="0"/>
            </a:endParaRPr>
          </a:p>
        </p:txBody>
      </p:sp>
      <p:sp>
        <p:nvSpPr>
          <p:cNvPr id="75" name="Rect 0"/>
          <p:cNvSpPr>
            <a:spLocks/>
          </p:cNvSpPr>
          <p:nvPr/>
        </p:nvSpPr>
        <p:spPr>
          <a:xfrm rot="0">
            <a:off x="622300" y="1727200"/>
            <a:ext cx="7900670" cy="6363970"/>
          </a:xfrm>
          <a:prstGeom prst="roundRect"/>
          <a:solidFill>
            <a:srgbClr val="9E0548">
              <a:alpha val="9812"/>
            </a:srgbClr>
          </a:solidFill>
          <a:ln w="0">
            <a:noFill/>
            <a:prstDash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1440" tIns="45720" rIns="91440" bIns="45720" numCol="1" vert="horz" anchor="ctr">
            <a:noAutofit/>
          </a:bodyPr>
          <a:lstStyle/>
          <a:p>
            <a:pPr marL="0" indent="0" algn="ctr" latinLnBrk="0" hangingPunct="1">
              <a:buFontTx/>
              <a:buNone/>
            </a:pPr>
            <a:endParaRPr lang="ko-KR" altLang="en-US" sz="1800">
              <a:latin typeface="맑은 고딕" charset="0"/>
              <a:ea typeface="맑은 고딕" charset="0"/>
            </a:endParaRPr>
          </a:p>
        </p:txBody>
      </p:sp>
      <p:sp>
        <p:nvSpPr>
          <p:cNvPr id="74" name="Rect 0"/>
          <p:cNvSpPr txBox="1">
            <a:spLocks/>
          </p:cNvSpPr>
          <p:nvPr/>
        </p:nvSpPr>
        <p:spPr>
          <a:xfrm rot="0">
            <a:off x="889000" y="3683000"/>
            <a:ext cx="7367270" cy="462915"/>
          </a:xfrm>
          <a:prstGeom prst="rect"/>
          <a:noFill/>
          <a:ln w="0">
            <a:noFill/>
            <a:prstDash/>
          </a:ln>
        </p:spPr>
        <p:txBody>
          <a:bodyPr wrap="square" lIns="89535" tIns="46355" rIns="89535" bIns="46355" numCol="1" vert="horz" anchor="t">
            <a:spAutoFit/>
          </a:bodyPr>
          <a:lstStyle/>
          <a:p>
            <a:pPr marL="0" indent="0" algn="ctr" latinLnBrk="0" hangingPunct="1">
              <a:buFontTx/>
              <a:buNone/>
            </a:pPr>
            <a:endParaRPr lang="ko-KR" altLang="en-US" sz="2400">
              <a:latin typeface="바른공군체 Medium" charset="0"/>
              <a:ea typeface="바른공군체 Medium" charset="0"/>
            </a:endParaRPr>
          </a:p>
        </p:txBody>
      </p:sp>
      <p:sp>
        <p:nvSpPr>
          <p:cNvPr id="76" name="Rect 0"/>
          <p:cNvSpPr txBox="1">
            <a:spLocks/>
          </p:cNvSpPr>
          <p:nvPr/>
        </p:nvSpPr>
        <p:spPr>
          <a:xfrm rot="0">
            <a:off x="2692400" y="8280400"/>
            <a:ext cx="3773170" cy="370840"/>
          </a:xfrm>
          <a:prstGeom prst="rect"/>
          <a:noFill/>
          <a:ln w="0">
            <a:noFill/>
            <a:prstDash/>
          </a:ln>
        </p:spPr>
        <p:txBody>
          <a:bodyPr wrap="square" lIns="89535" tIns="46355" rIns="89535" bIns="46355" numCol="1" vert="horz" anchor="t">
            <a:spAutoFit/>
          </a:bodyPr>
          <a:lstStyle/>
          <a:p>
            <a:pPr marL="0" indent="0" algn="l" latinLnBrk="0" hangingPunct="1">
              <a:buFontTx/>
              <a:buNone/>
            </a:pPr>
            <a:r>
              <a:rPr sz="1800">
                <a:solidFill>
                  <a:srgbClr val="9E0548"/>
                </a:solidFill>
                <a:latin typeface="스스로넷 설립체" charset="0"/>
                <a:ea typeface="스스로넷 설립체" charset="0"/>
              </a:rPr>
              <a:t>한남대학교 제 65대  총학생회 영원</a:t>
            </a:r>
            <a:endParaRPr lang="ko-KR" altLang="en-US" sz="1800">
              <a:solidFill>
                <a:srgbClr val="9E0548"/>
              </a:solidFill>
              <a:latin typeface="스스로넷 설립체" charset="0"/>
              <a:ea typeface="스스로넷 설립체" charset="0"/>
            </a:endParaRPr>
          </a:p>
        </p:txBody>
      </p:sp>
      <p:sp>
        <p:nvSpPr>
          <p:cNvPr id="77" name="Rect 0"/>
          <p:cNvSpPr txBox="1">
            <a:spLocks/>
          </p:cNvSpPr>
          <p:nvPr/>
        </p:nvSpPr>
        <p:spPr>
          <a:xfrm rot="0">
            <a:off x="889000" y="3747770"/>
            <a:ext cx="7367270" cy="2306955"/>
          </a:xfrm>
          <a:prstGeom prst="rect"/>
          <a:noFill/>
          <a:ln w="0">
            <a:noFill/>
            <a:prstDash/>
          </a:ln>
        </p:spPr>
        <p:txBody>
          <a:bodyPr wrap="square" lIns="89535" tIns="46355" rIns="89535" bIns="46355" numCol="1" vert="horz" anchor="t">
            <a:spAutoFit/>
          </a:bodyPr>
          <a:lstStyle/>
          <a:p>
            <a:pPr marL="0" indent="0" algn="ctr" latinLnBrk="0" hangingPunct="1">
              <a:buFontTx/>
              <a:buNone/>
            </a:pPr>
            <a:r>
              <a:rPr sz="2400">
                <a:latin typeface="바른공군체 Medium" charset="0"/>
                <a:ea typeface="바른공군체 Medium" charset="0"/>
              </a:rPr>
              <a:t>한남대학교 내에 시설관리를 책임지는</a:t>
            </a:r>
            <a:endParaRPr lang="ko-KR" altLang="en-US" sz="2400">
              <a:latin typeface="바른공군체 Medium" charset="0"/>
              <a:ea typeface="바른공군체 Medium" charset="0"/>
            </a:endParaRPr>
          </a:p>
          <a:p>
            <a:pPr marL="0" indent="0" algn="ctr" latinLnBrk="0" hangingPunct="1">
              <a:buFontTx/>
              <a:buNone/>
            </a:pPr>
            <a:r>
              <a:rPr sz="2400">
                <a:latin typeface="바른공군체 Medium" charset="0"/>
                <a:ea typeface="바른공군체 Medium" charset="0"/>
              </a:rPr>
              <a:t>관리자분들께 2학기를 맞이하여 학우분들의 안전사고에 대응하고자 </a:t>
            </a:r>
            <a:endParaRPr lang="ko-KR" altLang="en-US" sz="2400">
              <a:latin typeface="바른공군체 Medium" charset="0"/>
              <a:ea typeface="바른공군체 Medium" charset="0"/>
            </a:endParaRPr>
          </a:p>
          <a:p>
            <a:pPr marL="0" indent="0" algn="ctr" latinLnBrk="0" hangingPunct="1">
              <a:buFontTx/>
              <a:buNone/>
            </a:pPr>
            <a:endParaRPr lang="ko-KR" altLang="en-US" sz="2400">
              <a:latin typeface="바른공군체 Medium" charset="0"/>
              <a:ea typeface="바른공군체 Medium" charset="0"/>
            </a:endParaRPr>
          </a:p>
          <a:p>
            <a:pPr marL="0" indent="0" algn="ctr" latinLnBrk="0" hangingPunct="1">
              <a:buFontTx/>
              <a:buNone/>
            </a:pPr>
            <a:r>
              <a:rPr sz="2400">
                <a:latin typeface="바른공군체 Medium" charset="0"/>
                <a:ea typeface="바른공군체 Medium" charset="0"/>
              </a:rPr>
              <a:t>다시금 소화기 및 소방시설을 점검하였으며</a:t>
            </a:r>
            <a:endParaRPr lang="ko-KR" altLang="en-US" sz="2400">
              <a:latin typeface="바른공군체 Medium" charset="0"/>
              <a:ea typeface="바른공군체 Medium" charset="0"/>
            </a:endParaRPr>
          </a:p>
          <a:p>
            <a:pPr marL="0" indent="0" algn="ctr" latinLnBrk="0" hangingPunct="1">
              <a:buFontTx/>
              <a:buNone/>
            </a:pPr>
            <a:r>
              <a:rPr sz="2400">
                <a:latin typeface="바른공군체 Medium" charset="0"/>
                <a:ea typeface="바른공군체 Medium" charset="0"/>
              </a:rPr>
              <a:t>특이사항 없음을 확인받았습니다. </a:t>
            </a:r>
            <a:endParaRPr lang="ko-KR" altLang="en-US" sz="2400">
              <a:latin typeface="바른공군체 Medium" charset="0"/>
              <a:ea typeface="바른공군체 Medium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 0"/>
          <p:cNvSpPr txBox="1">
            <a:spLocks/>
          </p:cNvSpPr>
          <p:nvPr/>
        </p:nvSpPr>
        <p:spPr>
          <a:xfrm>
            <a:off x="126365" y="763270"/>
            <a:ext cx="8204200" cy="7776845"/>
          </a:xfrm>
          <a:prstGeom prst="rect"/>
          <a:noFill/>
          <a:ln w="0">
            <a:noFill/>
            <a:prstDash/>
          </a:ln>
        </p:spPr>
        <p:txBody>
          <a:bodyPr wrap="square" lIns="89535" tIns="46355" rIns="89535" bIns="46355" numCol="1" vert="horz" anchor="t">
            <a:spAutoFit/>
          </a:bodyPr>
          <a:lstStyle/>
          <a:p>
            <a:pPr marL="0" indent="0" algn="l" latinLnBrk="0" hangingPunct="1">
              <a:lnSpc>
                <a:spcPct val="100000"/>
              </a:lnSpc>
              <a:buFontTx/>
              <a:buNone/>
            </a:pPr>
            <a:r>
              <a:rPr sz="2000">
                <a:solidFill>
                  <a:srgbClr val="9E0548"/>
                </a:solidFill>
                <a:latin typeface="맑은 고딕" charset="0"/>
                <a:ea typeface="맑은 고딕" charset="0"/>
              </a:rPr>
              <a:t>⑨</a:t>
            </a:r>
            <a:r>
              <a:rPr lang="ko-KR" sz="2000">
                <a:solidFill>
                  <a:srgbClr val="9E0548"/>
                </a:solidFill>
                <a:latin typeface="맑은 고딕" charset="0"/>
                <a:ea typeface="맑은 고딕" charset="0"/>
              </a:rPr>
              <a:t> 캠퍼스 시설 개선</a:t>
            </a:r>
            <a:endParaRPr lang="ko-KR" altLang="en-US" sz="2000">
              <a:solidFill>
                <a:srgbClr val="9E0548"/>
              </a:solidFill>
              <a:latin typeface="맑은 고딕" charset="0"/>
              <a:ea typeface="맑은 고딕" charset="0"/>
            </a:endParaRPr>
          </a:p>
          <a:p>
            <a:pPr marL="0" indent="0" algn="l" latinLnBrk="0" hangingPunct="1">
              <a:lnSpc>
                <a:spcPct val="100000"/>
              </a:lnSpc>
              <a:buFontTx/>
              <a:buNone/>
            </a:pPr>
            <a:endParaRPr lang="ko-KR" altLang="en-US" sz="2000">
              <a:solidFill>
                <a:srgbClr val="9E0548"/>
              </a:solidFill>
              <a:latin typeface="맑은 고딕" charset="0"/>
              <a:ea typeface="맑은 고딕" charset="0"/>
            </a:endParaRPr>
          </a:p>
          <a:p>
            <a:pPr marL="0" indent="0" algn="l" latinLnBrk="0" hangingPunct="1">
              <a:lnSpc>
                <a:spcPct val="100000"/>
              </a:lnSpc>
              <a:buFontTx/>
              <a:buNone/>
            </a:pPr>
            <a:endParaRPr lang="ko-KR" altLang="en-US" sz="2000">
              <a:solidFill>
                <a:srgbClr val="9E0548"/>
              </a:solidFill>
              <a:latin typeface="맑은 고딕" charset="0"/>
              <a:ea typeface="맑은 고딕" charset="0"/>
            </a:endParaRPr>
          </a:p>
          <a:p>
            <a:pPr marL="0" indent="0" algn="l" latinLnBrk="0" hangingPunct="1">
              <a:lnSpc>
                <a:spcPct val="100000"/>
              </a:lnSpc>
              <a:buFontTx/>
              <a:buNone/>
            </a:pPr>
            <a:r>
              <a:rPr lang="ko-KR" sz="2000">
                <a:solidFill>
                  <a:srgbClr val="9E0548"/>
                </a:solidFill>
                <a:latin typeface="맑은 고딕" charset="0"/>
                <a:ea typeface="맑은 고딕" charset="0"/>
              </a:rPr>
              <a:t>⑩ 학생들의 발전을 위한 </a:t>
            </a:r>
            <a:endParaRPr lang="ko-KR" altLang="en-US" sz="2000">
              <a:solidFill>
                <a:srgbClr val="9E0548"/>
              </a:solidFill>
              <a:latin typeface="맑은 고딕" charset="0"/>
              <a:ea typeface="맑은 고딕" charset="0"/>
            </a:endParaRPr>
          </a:p>
          <a:p>
            <a:pPr marL="0" indent="0" algn="l" latinLnBrk="0" hangingPunct="1">
              <a:lnSpc>
                <a:spcPct val="100000"/>
              </a:lnSpc>
              <a:buFontTx/>
              <a:buNone/>
            </a:pPr>
            <a:r>
              <a:rPr lang="ko-KR" sz="2000">
                <a:solidFill>
                  <a:srgbClr val="9E0548"/>
                </a:solidFill>
                <a:latin typeface="맑은 고딕" charset="0"/>
                <a:ea typeface="맑은 고딕" charset="0"/>
              </a:rPr>
              <a:t>   초청강연 및 취업박람회 </a:t>
            </a:r>
            <a:endParaRPr lang="ko-KR" altLang="en-US" sz="2000">
              <a:solidFill>
                <a:srgbClr val="9E0548"/>
              </a:solidFill>
              <a:latin typeface="맑은 고딕" charset="0"/>
              <a:ea typeface="맑은 고딕" charset="0"/>
            </a:endParaRPr>
          </a:p>
          <a:p>
            <a:pPr marL="0" indent="0" algn="l" latinLnBrk="0" hangingPunct="1">
              <a:lnSpc>
                <a:spcPct val="100000"/>
              </a:lnSpc>
              <a:buFontTx/>
              <a:buNone/>
            </a:pPr>
            <a:r>
              <a:rPr lang="ko-KR" sz="2000">
                <a:solidFill>
                  <a:srgbClr val="9E0548"/>
                </a:solidFill>
                <a:latin typeface="맑은 고딕" charset="0"/>
                <a:ea typeface="맑은 고딕" charset="0"/>
              </a:rPr>
              <a:t>   참여기회 증가</a:t>
            </a:r>
            <a:endParaRPr lang="ko-KR" altLang="en-US" sz="2000">
              <a:solidFill>
                <a:srgbClr val="9E0548"/>
              </a:solidFill>
              <a:latin typeface="맑은 고딕" charset="0"/>
              <a:ea typeface="맑은 고딕" charset="0"/>
            </a:endParaRPr>
          </a:p>
          <a:p>
            <a:pPr marL="0" indent="0" algn="l" latinLnBrk="0" hangingPunct="1">
              <a:lnSpc>
                <a:spcPct val="100000"/>
              </a:lnSpc>
              <a:buFontTx/>
              <a:buNone/>
            </a:pPr>
            <a:endParaRPr lang="ko-KR" altLang="en-US" sz="2000">
              <a:solidFill>
                <a:srgbClr val="9E0548"/>
              </a:solidFill>
              <a:latin typeface="맑은 고딕" charset="0"/>
              <a:ea typeface="맑은 고딕" charset="0"/>
            </a:endParaRPr>
          </a:p>
          <a:p>
            <a:pPr marL="0" indent="0" algn="l" latinLnBrk="0" hangingPunct="1">
              <a:lnSpc>
                <a:spcPct val="100000"/>
              </a:lnSpc>
              <a:buFontTx/>
              <a:buNone/>
            </a:pPr>
            <a:r>
              <a:rPr lang="ko-KR" sz="2000">
                <a:solidFill>
                  <a:srgbClr val="9E0548"/>
                </a:solidFill>
                <a:latin typeface="맑은 고딕" charset="0"/>
                <a:ea typeface="맑은 고딕" charset="0"/>
              </a:rPr>
              <a:t>⑪ 학생들의 미래를 위한</a:t>
            </a:r>
            <a:endParaRPr lang="ko-KR" altLang="en-US" sz="2000">
              <a:solidFill>
                <a:srgbClr val="9E0548"/>
              </a:solidFill>
              <a:latin typeface="맑은 고딕" charset="0"/>
              <a:ea typeface="맑은 고딕" charset="0"/>
            </a:endParaRPr>
          </a:p>
          <a:p>
            <a:pPr marL="0" indent="0" algn="l" latinLnBrk="0" hangingPunct="1">
              <a:lnSpc>
                <a:spcPct val="100000"/>
              </a:lnSpc>
              <a:buFontTx/>
              <a:buNone/>
            </a:pPr>
            <a:r>
              <a:rPr lang="ko-KR" sz="2000">
                <a:solidFill>
                  <a:srgbClr val="9E0548"/>
                </a:solidFill>
                <a:latin typeface="맑은 고딕" charset="0"/>
                <a:ea typeface="맑은 고딕" charset="0"/>
              </a:rPr>
              <a:t>    다양한 공모전 홍보 및 지원</a:t>
            </a:r>
            <a:endParaRPr lang="ko-KR" altLang="en-US" sz="2000">
              <a:solidFill>
                <a:srgbClr val="9E0548"/>
              </a:solidFill>
              <a:latin typeface="맑은 고딕" charset="0"/>
              <a:ea typeface="맑은 고딕" charset="0"/>
            </a:endParaRPr>
          </a:p>
          <a:p>
            <a:pPr marL="0" indent="0" algn="l" latinLnBrk="0" hangingPunct="1">
              <a:lnSpc>
                <a:spcPct val="100000"/>
              </a:lnSpc>
              <a:buFontTx/>
              <a:buNone/>
            </a:pPr>
            <a:endParaRPr lang="ko-KR" altLang="en-US" sz="2000">
              <a:solidFill>
                <a:srgbClr val="9E0548"/>
              </a:solidFill>
              <a:latin typeface="맑은 고딕" charset="0"/>
              <a:ea typeface="맑은 고딕" charset="0"/>
            </a:endParaRPr>
          </a:p>
          <a:p>
            <a:pPr marL="0" indent="0" algn="l" latinLnBrk="0" hangingPunct="1">
              <a:lnSpc>
                <a:spcPct val="100000"/>
              </a:lnSpc>
              <a:buFontTx/>
              <a:buNone/>
            </a:pPr>
            <a:r>
              <a:rPr lang="ko-KR" sz="2000">
                <a:solidFill>
                  <a:srgbClr val="9E0548"/>
                </a:solidFill>
                <a:latin typeface="맑은 고딕" charset="0"/>
                <a:ea typeface="맑은 고딕" charset="0"/>
              </a:rPr>
              <a:t>⑫ 명절 귀향 버스 운행</a:t>
            </a:r>
            <a:endParaRPr lang="ko-KR" altLang="en-US" sz="2000">
              <a:solidFill>
                <a:srgbClr val="9E0548"/>
              </a:solidFill>
              <a:latin typeface="맑은 고딕" charset="0"/>
              <a:ea typeface="맑은 고딕" charset="0"/>
            </a:endParaRPr>
          </a:p>
          <a:p>
            <a:pPr marL="0" indent="0" algn="l" latinLnBrk="0" hangingPunct="1">
              <a:lnSpc>
                <a:spcPct val="100000"/>
              </a:lnSpc>
              <a:buFontTx/>
              <a:buNone/>
            </a:pPr>
            <a:endParaRPr lang="ko-KR" altLang="en-US" sz="2000">
              <a:solidFill>
                <a:srgbClr val="9E0548"/>
              </a:solidFill>
              <a:latin typeface="맑은 고딕" charset="0"/>
              <a:ea typeface="맑은 고딕" charset="0"/>
            </a:endParaRPr>
          </a:p>
          <a:p>
            <a:pPr marL="0" indent="0" algn="l" latinLnBrk="0" hangingPunct="1">
              <a:lnSpc>
                <a:spcPct val="100000"/>
              </a:lnSpc>
              <a:buFontTx/>
              <a:buNone/>
            </a:pPr>
            <a:endParaRPr lang="ko-KR" altLang="en-US" sz="2000">
              <a:solidFill>
                <a:srgbClr val="9E0548"/>
              </a:solidFill>
              <a:latin typeface="맑은 고딕" charset="0"/>
              <a:ea typeface="맑은 고딕" charset="0"/>
            </a:endParaRPr>
          </a:p>
          <a:p>
            <a:pPr marL="0" indent="0" algn="l" latinLnBrk="0" hangingPunct="1">
              <a:lnSpc>
                <a:spcPct val="100000"/>
              </a:lnSpc>
              <a:buFontTx/>
              <a:buNone/>
            </a:pPr>
            <a:r>
              <a:rPr lang="ko-KR" sz="2000">
                <a:solidFill>
                  <a:srgbClr val="9E0548"/>
                </a:solidFill>
                <a:latin typeface="맑은 고딕" charset="0"/>
                <a:ea typeface="맑은 고딕" charset="0"/>
              </a:rPr>
              <a:t>⑬ 봉사활동 기회 확대</a:t>
            </a:r>
            <a:endParaRPr lang="ko-KR" altLang="en-US" sz="2000">
              <a:solidFill>
                <a:srgbClr val="9E0548"/>
              </a:solidFill>
              <a:latin typeface="맑은 고딕" charset="0"/>
              <a:ea typeface="맑은 고딕" charset="0"/>
            </a:endParaRPr>
          </a:p>
          <a:p>
            <a:pPr marL="0" indent="0" algn="l" latinLnBrk="0" hangingPunct="1">
              <a:lnSpc>
                <a:spcPct val="100000"/>
              </a:lnSpc>
              <a:buFontTx/>
              <a:buNone/>
            </a:pPr>
            <a:endParaRPr lang="ko-KR" altLang="en-US" sz="2000">
              <a:solidFill>
                <a:srgbClr val="9E0548"/>
              </a:solidFill>
              <a:latin typeface="맑은 고딕" charset="0"/>
              <a:ea typeface="맑은 고딕" charset="0"/>
            </a:endParaRPr>
          </a:p>
          <a:p>
            <a:pPr marL="0" indent="0" algn="l" latinLnBrk="0" hangingPunct="1">
              <a:lnSpc>
                <a:spcPct val="100000"/>
              </a:lnSpc>
              <a:buFontTx/>
              <a:buNone/>
            </a:pPr>
            <a:endParaRPr lang="ko-KR" altLang="en-US" sz="2000">
              <a:solidFill>
                <a:srgbClr val="9E0548"/>
              </a:solidFill>
              <a:latin typeface="맑은 고딕" charset="0"/>
              <a:ea typeface="맑은 고딕" charset="0"/>
            </a:endParaRPr>
          </a:p>
          <a:p>
            <a:pPr marL="0" indent="0" algn="l" latinLnBrk="0" hangingPunct="1">
              <a:lnSpc>
                <a:spcPct val="100000"/>
              </a:lnSpc>
              <a:buFontTx/>
              <a:buNone/>
            </a:pPr>
            <a:r>
              <a:rPr lang="ko-KR" sz="2000">
                <a:solidFill>
                  <a:srgbClr val="9E0548"/>
                </a:solidFill>
                <a:latin typeface="맑은 고딕" charset="0"/>
                <a:ea typeface="맑은 고딕" charset="0"/>
              </a:rPr>
              <a:t>⑭ 제휴업체 다양화 및 홍보</a:t>
            </a:r>
            <a:endParaRPr lang="ko-KR" altLang="en-US" sz="2000">
              <a:solidFill>
                <a:srgbClr val="9E0548"/>
              </a:solidFill>
              <a:latin typeface="맑은 고딕" charset="0"/>
              <a:ea typeface="맑은 고딕" charset="0"/>
            </a:endParaRPr>
          </a:p>
          <a:p>
            <a:pPr marL="0" indent="0" algn="l" latinLnBrk="0" hangingPunct="1">
              <a:lnSpc>
                <a:spcPct val="100000"/>
              </a:lnSpc>
              <a:buFontTx/>
              <a:buNone/>
            </a:pPr>
            <a:endParaRPr lang="ko-KR" altLang="en-US" sz="2000">
              <a:solidFill>
                <a:srgbClr val="9E0548"/>
              </a:solidFill>
              <a:latin typeface="맑은 고딕" charset="0"/>
              <a:ea typeface="맑은 고딕" charset="0"/>
            </a:endParaRPr>
          </a:p>
          <a:p>
            <a:pPr marL="0" indent="0" algn="l" latinLnBrk="0" hangingPunct="1">
              <a:lnSpc>
                <a:spcPct val="100000"/>
              </a:lnSpc>
              <a:buFontTx/>
              <a:buNone/>
            </a:pPr>
            <a:r>
              <a:rPr lang="ko-KR" sz="2000">
                <a:solidFill>
                  <a:srgbClr val="9E0548"/>
                </a:solidFill>
                <a:latin typeface="맑은 고딕" charset="0"/>
                <a:ea typeface="맑은 고딕" charset="0"/>
              </a:rPr>
              <a:t>⑮ 분기별 학생의견 수렴</a:t>
            </a:r>
            <a:endParaRPr lang="ko-KR" altLang="en-US" sz="2000">
              <a:solidFill>
                <a:srgbClr val="9E0548"/>
              </a:solidFill>
              <a:latin typeface="맑은 고딕" charset="0"/>
              <a:ea typeface="맑은 고딕" charset="0"/>
            </a:endParaRPr>
          </a:p>
          <a:p>
            <a:pPr marL="0" indent="0" algn="l" latinLnBrk="0" hangingPunct="1">
              <a:lnSpc>
                <a:spcPct val="100000"/>
              </a:lnSpc>
              <a:buFontTx/>
              <a:buNone/>
            </a:pPr>
            <a:r>
              <a:rPr lang="ko-KR" sz="2000">
                <a:solidFill>
                  <a:srgbClr val="9E0548"/>
                </a:solidFill>
                <a:latin typeface="맑은 고딕" charset="0"/>
                <a:ea typeface="맑은 고딕" charset="0"/>
              </a:rPr>
              <a:t>    및 만족도 조사</a:t>
            </a:r>
            <a:endParaRPr lang="ko-KR" altLang="en-US" sz="2000">
              <a:solidFill>
                <a:srgbClr val="9E0548"/>
              </a:solidFill>
              <a:latin typeface="맑은 고딕" charset="0"/>
              <a:ea typeface="맑은 고딕" charset="0"/>
            </a:endParaRPr>
          </a:p>
          <a:p>
            <a:pPr marL="0" indent="0" algn="l" latinLnBrk="0" hangingPunct="1">
              <a:lnSpc>
                <a:spcPct val="100000"/>
              </a:lnSpc>
              <a:buFontTx/>
              <a:buNone/>
            </a:pPr>
            <a:r>
              <a:rPr lang="ko-KR" sz="2000">
                <a:solidFill>
                  <a:srgbClr val="9E0548"/>
                </a:solidFill>
                <a:latin typeface="맑은 고딕" charset="0"/>
                <a:ea typeface="맑은 고딕" charset="0"/>
              </a:rPr>
              <a:t> </a:t>
            </a:r>
            <a:endParaRPr lang="ko-KR" altLang="en-US" sz="2000">
              <a:solidFill>
                <a:srgbClr val="9E0548"/>
              </a:solidFill>
              <a:latin typeface="맑은 고딕" charset="0"/>
              <a:ea typeface="맑은 고딕" charset="0"/>
            </a:endParaRPr>
          </a:p>
          <a:p>
            <a:pPr marL="0" indent="0" algn="l" latinLnBrk="0" hangingPunct="1">
              <a:lnSpc>
                <a:spcPct val="100000"/>
              </a:lnSpc>
              <a:buFontTx/>
              <a:buNone/>
            </a:pPr>
            <a:r>
              <a:rPr lang="ko-KR" sz="2000">
                <a:solidFill>
                  <a:srgbClr val="9E0548"/>
                </a:solidFill>
                <a:latin typeface="맑은 고딕" charset="0"/>
                <a:ea typeface="맑은 고딕" charset="0"/>
              </a:rPr>
              <a:t>⑯ </a:t>
            </a:r>
            <a:r>
              <a:rPr sz="2000">
                <a:solidFill>
                  <a:srgbClr val="9E0548"/>
                </a:solidFill>
                <a:latin typeface="맑은 고딕" charset="0"/>
                <a:ea typeface="맑은 고딕" charset="0"/>
              </a:rPr>
              <a:t>분기별 공약 이행률 게시</a:t>
            </a:r>
            <a:endParaRPr lang="ko-KR" altLang="en-US" sz="2000">
              <a:solidFill>
                <a:srgbClr val="9E0548"/>
              </a:solidFill>
              <a:latin typeface="맑은 고딕" charset="0"/>
              <a:ea typeface="맑은 고딕" charset="0"/>
            </a:endParaRPr>
          </a:p>
          <a:p>
            <a:pPr marL="0" indent="0" algn="l" latinLnBrk="0" hangingPunct="1">
              <a:lnSpc>
                <a:spcPct val="100000"/>
              </a:lnSpc>
              <a:buFontTx/>
              <a:buNone/>
            </a:pPr>
            <a:endParaRPr lang="ko-KR" altLang="en-US" sz="2000">
              <a:solidFill>
                <a:srgbClr val="9E0548"/>
              </a:solidFill>
              <a:latin typeface="맑은 고딕" charset="0"/>
              <a:ea typeface="맑은 고딕" charset="0"/>
            </a:endParaRPr>
          </a:p>
          <a:p>
            <a:pPr marL="0" indent="0" algn="l" latinLnBrk="0" hangingPunct="1">
              <a:lnSpc>
                <a:spcPct val="100000"/>
              </a:lnSpc>
              <a:buFontTx/>
              <a:buNone/>
            </a:pPr>
            <a:endParaRPr lang="ko-KR" altLang="en-US" sz="2000">
              <a:solidFill>
                <a:srgbClr val="9E0548"/>
              </a:solidFill>
              <a:latin typeface="맑은 고딕" charset="0"/>
              <a:ea typeface="맑은 고딕" charset="0"/>
            </a:endParaRPr>
          </a:p>
          <a:p>
            <a:pPr marL="0" indent="0" algn="l" latinLnBrk="0" hangingPunct="1">
              <a:lnSpc>
                <a:spcPct val="100000"/>
              </a:lnSpc>
              <a:buFontTx/>
              <a:buNone/>
            </a:pPr>
            <a:r>
              <a:rPr lang="ko-KR" sz="2000">
                <a:solidFill>
                  <a:srgbClr val="9E0548"/>
                </a:solidFill>
                <a:latin typeface="맑은 고딕" charset="0"/>
                <a:ea typeface="맑은 고딕" charset="0"/>
              </a:rPr>
              <a:t>⑰소화기 및 소방시설 점검 </a:t>
            </a:r>
            <a:endParaRPr lang="ko-KR" altLang="en-US" sz="2000">
              <a:solidFill>
                <a:srgbClr val="9E0548"/>
              </a:solidFill>
              <a:latin typeface="맑은 고딕" charset="0"/>
              <a:ea typeface="맑은 고딕" charset="0"/>
            </a:endParaRPr>
          </a:p>
        </p:txBody>
      </p:sp>
      <p:sp>
        <p:nvSpPr>
          <p:cNvPr id="28" name="Rect 0"/>
          <p:cNvSpPr>
            <a:spLocks/>
          </p:cNvSpPr>
          <p:nvPr/>
        </p:nvSpPr>
        <p:spPr>
          <a:xfrm rot="0">
            <a:off x="3907155" y="4712970"/>
            <a:ext cx="1190625" cy="437515"/>
          </a:xfrm>
          <a:prstGeom prst="rect"/>
          <a:solidFill>
            <a:srgbClr val="8FABDD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1440" tIns="45720" rIns="91440" bIns="45720" numCol="1" vert="horz" anchor="ctr">
            <a:noAutofit/>
          </a:bodyPr>
          <a:lstStyle/>
          <a:p>
            <a:pPr marL="0" indent="0" algn="ctr" latinLnBrk="0" hangingPunct="1">
              <a:buFontTx/>
              <a:buNone/>
            </a:pPr>
            <a:endParaRPr lang="ko-KR" altLang="en-US" sz="1800">
              <a:latin typeface="맑은 고딕" charset="0"/>
              <a:ea typeface="맑은 고딕" charset="0"/>
            </a:endParaRPr>
          </a:p>
        </p:txBody>
      </p:sp>
      <p:sp>
        <p:nvSpPr>
          <p:cNvPr id="29" name="Rect 0"/>
          <p:cNvSpPr>
            <a:spLocks/>
          </p:cNvSpPr>
          <p:nvPr/>
        </p:nvSpPr>
        <p:spPr>
          <a:xfrm rot="0">
            <a:off x="5100955" y="4712335"/>
            <a:ext cx="1190625" cy="441960"/>
          </a:xfrm>
          <a:prstGeom prst="rect"/>
          <a:solidFill>
            <a:srgbClr val="A8D18D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1440" tIns="45720" rIns="91440" bIns="45720" numCol="1" vert="horz" anchor="ctr">
            <a:noAutofit/>
          </a:bodyPr>
          <a:lstStyle/>
          <a:p>
            <a:pPr marL="0" indent="0" algn="ctr" latinLnBrk="0" hangingPunct="1">
              <a:buFontTx/>
              <a:buNone/>
            </a:pPr>
            <a:endParaRPr lang="ko-KR" altLang="en-US" sz="1800">
              <a:latin typeface="맑은 고딕" charset="0"/>
              <a:ea typeface="맑은 고딕" charset="0"/>
            </a:endParaRPr>
          </a:p>
        </p:txBody>
      </p:sp>
      <p:sp>
        <p:nvSpPr>
          <p:cNvPr id="30" name="Rect 0"/>
          <p:cNvSpPr>
            <a:spLocks/>
          </p:cNvSpPr>
          <p:nvPr/>
        </p:nvSpPr>
        <p:spPr>
          <a:xfrm rot="0">
            <a:off x="6294755" y="4711700"/>
            <a:ext cx="1374775" cy="441960"/>
          </a:xfrm>
          <a:prstGeom prst="rect"/>
          <a:solidFill>
            <a:srgbClr val="FFD96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1440" tIns="45720" rIns="91440" bIns="45720" numCol="1" vert="horz" anchor="ctr">
            <a:noAutofit/>
          </a:bodyPr>
          <a:lstStyle/>
          <a:p>
            <a:pPr marL="0" indent="0" algn="ctr" latinLnBrk="0" hangingPunct="1">
              <a:buFontTx/>
              <a:buNone/>
            </a:pPr>
            <a:endParaRPr lang="ko-KR" altLang="en-US" sz="1800">
              <a:latin typeface="맑은 고딕" charset="0"/>
              <a:ea typeface="맑은 고딕" charset="0"/>
            </a:endParaRPr>
          </a:p>
        </p:txBody>
      </p:sp>
      <p:sp>
        <p:nvSpPr>
          <p:cNvPr id="38" name="Rect 0"/>
          <p:cNvSpPr txBox="1">
            <a:spLocks/>
          </p:cNvSpPr>
          <p:nvPr/>
        </p:nvSpPr>
        <p:spPr>
          <a:xfrm rot="0">
            <a:off x="5643245" y="4737100"/>
            <a:ext cx="622935" cy="370840"/>
          </a:xfrm>
          <a:prstGeom prst="rect"/>
          <a:noFill/>
          <a:ln w="0">
            <a:noFill/>
            <a:prstDash/>
          </a:ln>
        </p:spPr>
        <p:txBody>
          <a:bodyPr wrap="none" lIns="89535" tIns="46355" rIns="89535" bIns="46355" numCol="1" vert="horz" anchor="t">
            <a:spAutoFit/>
          </a:bodyPr>
          <a:lstStyle/>
          <a:p>
            <a:pPr marL="0" indent="0" algn="l" latinLnBrk="0" hangingPunct="1">
              <a:buFontTx/>
              <a:buNone/>
            </a:pPr>
            <a:r>
              <a:rPr sz="1800">
                <a:solidFill>
                  <a:srgbClr val="9E0548"/>
                </a:solidFill>
                <a:latin typeface="맑은 고딕" charset="0"/>
                <a:ea typeface="맑은 고딕" charset="0"/>
              </a:rPr>
              <a:t>80%</a:t>
            </a:r>
            <a:endParaRPr lang="ko-KR" altLang="en-US" sz="1800">
              <a:solidFill>
                <a:srgbClr val="9E0548"/>
              </a:solidFill>
              <a:latin typeface="맑은 고딕" charset="0"/>
              <a:ea typeface="맑은 고딕" charset="0"/>
            </a:endParaRPr>
          </a:p>
        </p:txBody>
      </p:sp>
      <p:sp>
        <p:nvSpPr>
          <p:cNvPr id="41" name="도형 58"/>
          <p:cNvSpPr>
            <a:spLocks/>
          </p:cNvSpPr>
          <p:nvPr/>
        </p:nvSpPr>
        <p:spPr>
          <a:xfrm rot="0">
            <a:off x="3915410" y="758825"/>
            <a:ext cx="1189990" cy="436880"/>
          </a:xfrm>
          <a:prstGeom prst="rect"/>
          <a:solidFill>
            <a:srgbClr val="8FABDD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1440" tIns="45720" rIns="91440" bIns="45720" numCol="1" vert="horz" anchor="ctr">
            <a:noAutofit/>
          </a:bodyPr>
          <a:lstStyle/>
          <a:p>
            <a:pPr marL="0" indent="0" algn="ctr" latinLnBrk="0" hangingPunct="1">
              <a:buFontTx/>
              <a:buNone/>
            </a:pPr>
            <a:endParaRPr lang="ko-KR" altLang="en-US" sz="1800">
              <a:latin typeface="맑은 고딕" charset="0"/>
              <a:ea typeface="맑은 고딕" charset="0"/>
            </a:endParaRPr>
          </a:p>
        </p:txBody>
      </p:sp>
      <p:sp>
        <p:nvSpPr>
          <p:cNvPr id="42" name="도형 59"/>
          <p:cNvSpPr>
            <a:spLocks/>
          </p:cNvSpPr>
          <p:nvPr/>
        </p:nvSpPr>
        <p:spPr>
          <a:xfrm rot="0">
            <a:off x="5109210" y="758190"/>
            <a:ext cx="1189990" cy="441325"/>
          </a:xfrm>
          <a:prstGeom prst="rect"/>
          <a:solidFill>
            <a:srgbClr val="A8D18D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1440" tIns="45720" rIns="91440" bIns="45720" numCol="1" vert="horz" anchor="ctr">
            <a:noAutofit/>
          </a:bodyPr>
          <a:lstStyle/>
          <a:p>
            <a:pPr marL="0" indent="0" algn="ctr" latinLnBrk="0" hangingPunct="1">
              <a:buFontTx/>
              <a:buNone/>
            </a:pPr>
            <a:endParaRPr lang="ko-KR" altLang="en-US" sz="1800">
              <a:latin typeface="맑은 고딕" charset="0"/>
              <a:ea typeface="맑은 고딕" charset="0"/>
            </a:endParaRPr>
          </a:p>
        </p:txBody>
      </p:sp>
      <p:sp>
        <p:nvSpPr>
          <p:cNvPr id="43" name="도형 60"/>
          <p:cNvSpPr>
            <a:spLocks/>
          </p:cNvSpPr>
          <p:nvPr/>
        </p:nvSpPr>
        <p:spPr>
          <a:xfrm rot="0">
            <a:off x="6303010" y="757555"/>
            <a:ext cx="1193165" cy="441325"/>
          </a:xfrm>
          <a:prstGeom prst="rect"/>
          <a:solidFill>
            <a:srgbClr val="FFD96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1440" tIns="45720" rIns="91440" bIns="45720" numCol="1" vert="horz" anchor="ctr">
            <a:noAutofit/>
          </a:bodyPr>
          <a:lstStyle/>
          <a:p>
            <a:pPr marL="0" indent="0" algn="ctr" latinLnBrk="0" hangingPunct="1">
              <a:buFontTx/>
              <a:buNone/>
            </a:pPr>
            <a:endParaRPr lang="ko-KR" altLang="en-US" sz="1800">
              <a:latin typeface="맑은 고딕" charset="0"/>
              <a:ea typeface="맑은 고딕" charset="0"/>
            </a:endParaRPr>
          </a:p>
        </p:txBody>
      </p:sp>
      <p:sp>
        <p:nvSpPr>
          <p:cNvPr id="44" name="텍스트 상자 61"/>
          <p:cNvSpPr txBox="1">
            <a:spLocks/>
          </p:cNvSpPr>
          <p:nvPr/>
        </p:nvSpPr>
        <p:spPr>
          <a:xfrm rot="0">
            <a:off x="5390515" y="793750"/>
            <a:ext cx="622300" cy="370205"/>
          </a:xfrm>
          <a:prstGeom prst="rect"/>
          <a:noFill/>
          <a:ln w="0">
            <a:noFill/>
            <a:prstDash/>
          </a:ln>
        </p:spPr>
        <p:txBody>
          <a:bodyPr wrap="none" lIns="89535" tIns="46355" rIns="89535" bIns="46355" numCol="1" vert="horz" anchor="t">
            <a:spAutoFit/>
          </a:bodyPr>
          <a:lstStyle/>
          <a:p>
            <a:pPr marL="0" indent="0" algn="l" latinLnBrk="0" hangingPunct="1">
              <a:buFontTx/>
              <a:buNone/>
            </a:pPr>
            <a:r>
              <a:rPr sz="1800">
                <a:solidFill>
                  <a:srgbClr val="9E0548"/>
                </a:solidFill>
                <a:latin typeface="맑은 고딕" charset="0"/>
                <a:ea typeface="맑은 고딕" charset="0"/>
              </a:rPr>
              <a:t>75%</a:t>
            </a:r>
            <a:endParaRPr lang="ko-KR" altLang="en-US" sz="1800">
              <a:solidFill>
                <a:srgbClr val="9E0548"/>
              </a:solidFill>
              <a:latin typeface="맑은 고딕" charset="0"/>
              <a:ea typeface="맑은 고딕" charset="0"/>
            </a:endParaRPr>
          </a:p>
        </p:txBody>
      </p:sp>
      <p:sp>
        <p:nvSpPr>
          <p:cNvPr id="45" name="도형 62"/>
          <p:cNvSpPr>
            <a:spLocks/>
          </p:cNvSpPr>
          <p:nvPr/>
        </p:nvSpPr>
        <p:spPr>
          <a:xfrm rot="0">
            <a:off x="3902710" y="1838325"/>
            <a:ext cx="1189990" cy="436880"/>
          </a:xfrm>
          <a:prstGeom prst="rect"/>
          <a:solidFill>
            <a:srgbClr val="8FABDD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1440" tIns="45720" rIns="91440" bIns="45720" numCol="1" vert="horz" anchor="ctr">
            <a:noAutofit/>
          </a:bodyPr>
          <a:lstStyle/>
          <a:p>
            <a:pPr marL="0" indent="0" algn="ctr" latinLnBrk="0" hangingPunct="1">
              <a:buFontTx/>
              <a:buNone/>
            </a:pPr>
            <a:endParaRPr lang="ko-KR" altLang="en-US" sz="1800">
              <a:latin typeface="맑은 고딕" charset="0"/>
              <a:ea typeface="맑은 고딕" charset="0"/>
            </a:endParaRPr>
          </a:p>
        </p:txBody>
      </p:sp>
      <p:sp>
        <p:nvSpPr>
          <p:cNvPr id="46" name="도형 63"/>
          <p:cNvSpPr>
            <a:spLocks/>
          </p:cNvSpPr>
          <p:nvPr/>
        </p:nvSpPr>
        <p:spPr>
          <a:xfrm rot="0">
            <a:off x="5096510" y="1837690"/>
            <a:ext cx="1189990" cy="441325"/>
          </a:xfrm>
          <a:prstGeom prst="rect"/>
          <a:solidFill>
            <a:srgbClr val="A8D18D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1440" tIns="45720" rIns="91440" bIns="45720" numCol="1" vert="horz" anchor="ctr">
            <a:noAutofit/>
          </a:bodyPr>
          <a:lstStyle/>
          <a:p>
            <a:pPr marL="0" indent="0" algn="ctr" latinLnBrk="0" hangingPunct="1">
              <a:buFontTx/>
              <a:buNone/>
            </a:pPr>
            <a:endParaRPr lang="ko-KR" altLang="en-US" sz="1800">
              <a:latin typeface="맑은 고딕" charset="0"/>
              <a:ea typeface="맑은 고딕" charset="0"/>
            </a:endParaRPr>
          </a:p>
        </p:txBody>
      </p:sp>
      <p:sp>
        <p:nvSpPr>
          <p:cNvPr id="47" name="도형 64"/>
          <p:cNvSpPr>
            <a:spLocks/>
          </p:cNvSpPr>
          <p:nvPr/>
        </p:nvSpPr>
        <p:spPr>
          <a:xfrm rot="0">
            <a:off x="6290310" y="1837055"/>
            <a:ext cx="1193165" cy="441325"/>
          </a:xfrm>
          <a:prstGeom prst="rect"/>
          <a:solidFill>
            <a:srgbClr val="FFD96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1440" tIns="45720" rIns="91440" bIns="45720" numCol="1" vert="horz" anchor="ctr">
            <a:noAutofit/>
          </a:bodyPr>
          <a:lstStyle/>
          <a:p>
            <a:pPr marL="0" indent="0" algn="ctr" latinLnBrk="0" hangingPunct="1">
              <a:buFontTx/>
              <a:buNone/>
            </a:pPr>
            <a:endParaRPr lang="ko-KR" altLang="en-US" sz="1800">
              <a:latin typeface="맑은 고딕" charset="0"/>
              <a:ea typeface="맑은 고딕" charset="0"/>
            </a:endParaRPr>
          </a:p>
        </p:txBody>
      </p:sp>
      <p:sp>
        <p:nvSpPr>
          <p:cNvPr id="48" name="텍스트 상자 65"/>
          <p:cNvSpPr txBox="1">
            <a:spLocks/>
          </p:cNvSpPr>
          <p:nvPr/>
        </p:nvSpPr>
        <p:spPr>
          <a:xfrm rot="0">
            <a:off x="5377815" y="1873250"/>
            <a:ext cx="622935" cy="370840"/>
          </a:xfrm>
          <a:prstGeom prst="rect"/>
          <a:noFill/>
          <a:ln w="0">
            <a:noFill/>
            <a:prstDash/>
          </a:ln>
        </p:spPr>
        <p:txBody>
          <a:bodyPr wrap="none" lIns="89535" tIns="46355" rIns="89535" bIns="46355" numCol="1" vert="horz" anchor="t">
            <a:spAutoFit/>
          </a:bodyPr>
          <a:lstStyle/>
          <a:p>
            <a:pPr marL="0" indent="0" algn="l" latinLnBrk="0" hangingPunct="1">
              <a:buFontTx/>
              <a:buNone/>
            </a:pPr>
            <a:r>
              <a:rPr sz="1800">
                <a:solidFill>
                  <a:srgbClr val="9E0548"/>
                </a:solidFill>
                <a:latin typeface="맑은 고딕" charset="0"/>
                <a:ea typeface="맑은 고딕" charset="0"/>
              </a:rPr>
              <a:t>75%</a:t>
            </a:r>
            <a:endParaRPr lang="ko-KR" altLang="en-US" sz="1800">
              <a:solidFill>
                <a:srgbClr val="9E0548"/>
              </a:solidFill>
              <a:latin typeface="맑은 고딕" charset="0"/>
              <a:ea typeface="맑은 고딕" charset="0"/>
            </a:endParaRPr>
          </a:p>
        </p:txBody>
      </p:sp>
      <p:sp>
        <p:nvSpPr>
          <p:cNvPr id="49" name="도형 66"/>
          <p:cNvSpPr>
            <a:spLocks/>
          </p:cNvSpPr>
          <p:nvPr/>
        </p:nvSpPr>
        <p:spPr>
          <a:xfrm rot="0">
            <a:off x="3890010" y="3044825"/>
            <a:ext cx="1189990" cy="436880"/>
          </a:xfrm>
          <a:prstGeom prst="rect"/>
          <a:solidFill>
            <a:srgbClr val="8FABDD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1440" tIns="45720" rIns="91440" bIns="45720" numCol="1" vert="horz" anchor="ctr">
            <a:noAutofit/>
          </a:bodyPr>
          <a:lstStyle/>
          <a:p>
            <a:pPr marL="0" indent="0" algn="ctr" latinLnBrk="0" hangingPunct="1">
              <a:buFontTx/>
              <a:buNone/>
            </a:pPr>
            <a:endParaRPr lang="ko-KR" altLang="en-US" sz="1800">
              <a:latin typeface="맑은 고딕" charset="0"/>
              <a:ea typeface="맑은 고딕" charset="0"/>
            </a:endParaRPr>
          </a:p>
        </p:txBody>
      </p:sp>
      <p:sp>
        <p:nvSpPr>
          <p:cNvPr id="50" name="도형 67"/>
          <p:cNvSpPr>
            <a:spLocks/>
          </p:cNvSpPr>
          <p:nvPr/>
        </p:nvSpPr>
        <p:spPr>
          <a:xfrm rot="0">
            <a:off x="5083810" y="3044190"/>
            <a:ext cx="1189990" cy="441325"/>
          </a:xfrm>
          <a:prstGeom prst="rect"/>
          <a:solidFill>
            <a:srgbClr val="A8D18D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1440" tIns="45720" rIns="91440" bIns="45720" numCol="1" vert="horz" anchor="ctr">
            <a:noAutofit/>
          </a:bodyPr>
          <a:lstStyle/>
          <a:p>
            <a:pPr marL="0" indent="0" algn="ctr" latinLnBrk="0" hangingPunct="1">
              <a:buFontTx/>
              <a:buNone/>
            </a:pPr>
            <a:endParaRPr lang="ko-KR" altLang="en-US" sz="1800">
              <a:latin typeface="맑은 고딕" charset="0"/>
              <a:ea typeface="맑은 고딕" charset="0"/>
            </a:endParaRPr>
          </a:p>
        </p:txBody>
      </p:sp>
      <p:sp>
        <p:nvSpPr>
          <p:cNvPr id="51" name="도형 68"/>
          <p:cNvSpPr>
            <a:spLocks/>
          </p:cNvSpPr>
          <p:nvPr/>
        </p:nvSpPr>
        <p:spPr>
          <a:xfrm rot="0">
            <a:off x="6277610" y="3043555"/>
            <a:ext cx="1193165" cy="441325"/>
          </a:xfrm>
          <a:prstGeom prst="rect"/>
          <a:solidFill>
            <a:srgbClr val="FFD96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1440" tIns="45720" rIns="91440" bIns="45720" numCol="1" vert="horz" anchor="ctr">
            <a:noAutofit/>
          </a:bodyPr>
          <a:lstStyle/>
          <a:p>
            <a:pPr marL="0" indent="0" algn="ctr" latinLnBrk="0" hangingPunct="1">
              <a:buFontTx/>
              <a:buNone/>
            </a:pPr>
            <a:endParaRPr lang="ko-KR" altLang="en-US" sz="1800">
              <a:latin typeface="맑은 고딕" charset="0"/>
              <a:ea typeface="맑은 고딕" charset="0"/>
            </a:endParaRPr>
          </a:p>
        </p:txBody>
      </p:sp>
      <p:sp>
        <p:nvSpPr>
          <p:cNvPr id="52" name="텍스트 상자 69"/>
          <p:cNvSpPr txBox="1">
            <a:spLocks/>
          </p:cNvSpPr>
          <p:nvPr/>
        </p:nvSpPr>
        <p:spPr>
          <a:xfrm rot="0">
            <a:off x="5365115" y="3079750"/>
            <a:ext cx="622935" cy="370840"/>
          </a:xfrm>
          <a:prstGeom prst="rect"/>
          <a:noFill/>
          <a:ln w="0">
            <a:noFill/>
            <a:prstDash/>
          </a:ln>
        </p:spPr>
        <p:txBody>
          <a:bodyPr wrap="none" lIns="89535" tIns="46355" rIns="89535" bIns="46355" numCol="1" vert="horz" anchor="t">
            <a:spAutoFit/>
          </a:bodyPr>
          <a:lstStyle/>
          <a:p>
            <a:pPr marL="0" indent="0" algn="l" latinLnBrk="0" hangingPunct="1">
              <a:buFontTx/>
              <a:buNone/>
            </a:pPr>
            <a:r>
              <a:rPr sz="1800">
                <a:solidFill>
                  <a:srgbClr val="9E0548"/>
                </a:solidFill>
                <a:latin typeface="맑은 고딕" charset="0"/>
                <a:ea typeface="맑은 고딕" charset="0"/>
              </a:rPr>
              <a:t>75%</a:t>
            </a:r>
            <a:endParaRPr lang="ko-KR" altLang="en-US" sz="1800">
              <a:solidFill>
                <a:srgbClr val="9E0548"/>
              </a:solidFill>
              <a:latin typeface="맑은 고딕" charset="0"/>
              <a:ea typeface="맑은 고딕" charset="0"/>
            </a:endParaRPr>
          </a:p>
        </p:txBody>
      </p:sp>
      <p:sp>
        <p:nvSpPr>
          <p:cNvPr id="53" name="도형 70"/>
          <p:cNvSpPr>
            <a:spLocks/>
          </p:cNvSpPr>
          <p:nvPr/>
        </p:nvSpPr>
        <p:spPr>
          <a:xfrm rot="0">
            <a:off x="3886200" y="3865245"/>
            <a:ext cx="4850130" cy="441325"/>
          </a:xfrm>
          <a:prstGeom prst="rect"/>
          <a:solidFill>
            <a:srgbClr val="8FABDD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1440" tIns="45720" rIns="91440" bIns="45720" numCol="1" vert="horz" anchor="ctr">
            <a:noAutofit/>
          </a:bodyPr>
          <a:lstStyle/>
          <a:p>
            <a:pPr marL="0" indent="0" algn="ctr" latinLnBrk="0" hangingPunct="1">
              <a:buFontTx/>
              <a:buNone/>
            </a:pPr>
            <a:endParaRPr lang="ko-KR" altLang="en-US" sz="1800">
              <a:latin typeface="맑은 고딕" charset="0"/>
              <a:ea typeface="맑은 고딕" charset="0"/>
            </a:endParaRPr>
          </a:p>
        </p:txBody>
      </p:sp>
      <p:sp>
        <p:nvSpPr>
          <p:cNvPr id="54" name="텍스트 상자 71"/>
          <p:cNvSpPr txBox="1">
            <a:spLocks/>
          </p:cNvSpPr>
          <p:nvPr/>
        </p:nvSpPr>
        <p:spPr>
          <a:xfrm rot="0">
            <a:off x="5857875" y="3898900"/>
            <a:ext cx="748665" cy="370840"/>
          </a:xfrm>
          <a:prstGeom prst="rect"/>
          <a:noFill/>
          <a:ln w="0">
            <a:noFill/>
            <a:prstDash/>
          </a:ln>
        </p:spPr>
        <p:txBody>
          <a:bodyPr wrap="none" lIns="89535" tIns="46355" rIns="89535" bIns="46355" numCol="1" vert="horz" anchor="t">
            <a:spAutoFit/>
          </a:bodyPr>
          <a:lstStyle/>
          <a:p>
            <a:pPr marL="0" indent="0" algn="l" latinLnBrk="0" hangingPunct="1">
              <a:buFontTx/>
              <a:buNone/>
            </a:pPr>
            <a:r>
              <a:rPr sz="1800">
                <a:solidFill>
                  <a:srgbClr val="9E0548"/>
                </a:solidFill>
                <a:latin typeface="맑은 고딕" charset="0"/>
                <a:ea typeface="맑은 고딕" charset="0"/>
              </a:rPr>
              <a:t>100%</a:t>
            </a:r>
            <a:endParaRPr lang="ko-KR" altLang="en-US" sz="1800">
              <a:solidFill>
                <a:srgbClr val="9E0548"/>
              </a:solidFill>
              <a:latin typeface="맑은 고딕" charset="0"/>
              <a:ea typeface="맑은 고딕" charset="0"/>
            </a:endParaRPr>
          </a:p>
        </p:txBody>
      </p:sp>
      <p:sp>
        <p:nvSpPr>
          <p:cNvPr id="55" name="도형 78"/>
          <p:cNvSpPr>
            <a:spLocks/>
          </p:cNvSpPr>
          <p:nvPr/>
        </p:nvSpPr>
        <p:spPr>
          <a:xfrm rot="0">
            <a:off x="3921760" y="5598795"/>
            <a:ext cx="1190625" cy="437515"/>
          </a:xfrm>
          <a:prstGeom prst="rect"/>
          <a:solidFill>
            <a:srgbClr val="8FABDD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1440" tIns="45720" rIns="91440" bIns="45720" numCol="1" vert="horz" anchor="ctr">
            <a:noAutofit/>
          </a:bodyPr>
          <a:lstStyle/>
          <a:p>
            <a:pPr marL="0" indent="0" algn="ctr" latinLnBrk="0" hangingPunct="1">
              <a:buFontTx/>
              <a:buNone/>
            </a:pPr>
            <a:endParaRPr lang="ko-KR" altLang="en-US" sz="1800">
              <a:latin typeface="맑은 고딕" charset="0"/>
              <a:ea typeface="맑은 고딕" charset="0"/>
            </a:endParaRPr>
          </a:p>
        </p:txBody>
      </p:sp>
      <p:sp>
        <p:nvSpPr>
          <p:cNvPr id="56" name="도형 79"/>
          <p:cNvSpPr>
            <a:spLocks/>
          </p:cNvSpPr>
          <p:nvPr/>
        </p:nvSpPr>
        <p:spPr>
          <a:xfrm rot="0">
            <a:off x="5115560" y="5598160"/>
            <a:ext cx="1190625" cy="441960"/>
          </a:xfrm>
          <a:prstGeom prst="rect"/>
          <a:solidFill>
            <a:srgbClr val="A8D18D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1440" tIns="45720" rIns="91440" bIns="45720" numCol="1" vert="horz" anchor="ctr">
            <a:noAutofit/>
          </a:bodyPr>
          <a:lstStyle/>
          <a:p>
            <a:pPr marL="0" indent="0" algn="ctr" latinLnBrk="0" hangingPunct="1">
              <a:buFontTx/>
              <a:buNone/>
            </a:pPr>
            <a:endParaRPr lang="ko-KR" altLang="en-US" sz="1800">
              <a:latin typeface="맑은 고딕" charset="0"/>
              <a:ea typeface="맑은 고딕" charset="0"/>
            </a:endParaRPr>
          </a:p>
        </p:txBody>
      </p:sp>
      <p:sp>
        <p:nvSpPr>
          <p:cNvPr id="57" name="도형 80"/>
          <p:cNvSpPr>
            <a:spLocks/>
          </p:cNvSpPr>
          <p:nvPr/>
        </p:nvSpPr>
        <p:spPr>
          <a:xfrm rot="0">
            <a:off x="6309360" y="5597525"/>
            <a:ext cx="1193800" cy="441960"/>
          </a:xfrm>
          <a:prstGeom prst="rect"/>
          <a:solidFill>
            <a:srgbClr val="FFD96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1440" tIns="45720" rIns="91440" bIns="45720" numCol="1" vert="horz" anchor="ctr">
            <a:noAutofit/>
          </a:bodyPr>
          <a:lstStyle/>
          <a:p>
            <a:pPr marL="0" indent="0" algn="ctr" latinLnBrk="0" hangingPunct="1">
              <a:buFontTx/>
              <a:buNone/>
            </a:pPr>
            <a:endParaRPr lang="ko-KR" altLang="en-US" sz="1800">
              <a:latin typeface="맑은 고딕" charset="0"/>
              <a:ea typeface="맑은 고딕" charset="0"/>
            </a:endParaRPr>
          </a:p>
        </p:txBody>
      </p:sp>
      <p:sp>
        <p:nvSpPr>
          <p:cNvPr id="58" name="텍스트 상자 81"/>
          <p:cNvSpPr txBox="1">
            <a:spLocks/>
          </p:cNvSpPr>
          <p:nvPr/>
        </p:nvSpPr>
        <p:spPr>
          <a:xfrm rot="0">
            <a:off x="5396865" y="5633720"/>
            <a:ext cx="622935" cy="370840"/>
          </a:xfrm>
          <a:prstGeom prst="rect"/>
          <a:noFill/>
          <a:ln w="0">
            <a:noFill/>
            <a:prstDash/>
          </a:ln>
        </p:spPr>
        <p:txBody>
          <a:bodyPr wrap="none" lIns="89535" tIns="46355" rIns="89535" bIns="46355" numCol="1" vert="horz" anchor="t">
            <a:spAutoFit/>
          </a:bodyPr>
          <a:lstStyle/>
          <a:p>
            <a:pPr marL="0" indent="0" algn="l" latinLnBrk="0" hangingPunct="1">
              <a:buFontTx/>
              <a:buNone/>
            </a:pPr>
            <a:r>
              <a:rPr sz="1800">
                <a:solidFill>
                  <a:srgbClr val="9E0548"/>
                </a:solidFill>
                <a:latin typeface="맑은 고딕" charset="0"/>
                <a:ea typeface="맑은 고딕" charset="0"/>
              </a:rPr>
              <a:t>75%</a:t>
            </a:r>
            <a:endParaRPr lang="ko-KR" altLang="en-US" sz="1800">
              <a:solidFill>
                <a:srgbClr val="9E0548"/>
              </a:solidFill>
              <a:latin typeface="맑은 고딕" charset="0"/>
              <a:ea typeface="맑은 고딕" charset="0"/>
            </a:endParaRPr>
          </a:p>
        </p:txBody>
      </p:sp>
      <p:sp>
        <p:nvSpPr>
          <p:cNvPr id="59" name="도형 82"/>
          <p:cNvSpPr>
            <a:spLocks/>
          </p:cNvSpPr>
          <p:nvPr/>
        </p:nvSpPr>
        <p:spPr>
          <a:xfrm rot="0">
            <a:off x="3921760" y="6371590"/>
            <a:ext cx="1190625" cy="437515"/>
          </a:xfrm>
          <a:prstGeom prst="rect"/>
          <a:solidFill>
            <a:srgbClr val="8FABDD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1440" tIns="45720" rIns="91440" bIns="45720" numCol="1" vert="horz" anchor="ctr">
            <a:noAutofit/>
          </a:bodyPr>
          <a:lstStyle/>
          <a:p>
            <a:pPr marL="0" indent="0" algn="ctr" latinLnBrk="0" hangingPunct="1">
              <a:buFontTx/>
              <a:buNone/>
            </a:pPr>
            <a:endParaRPr lang="ko-KR" altLang="en-US" sz="1800">
              <a:latin typeface="맑은 고딕" charset="0"/>
              <a:ea typeface="맑은 고딕" charset="0"/>
            </a:endParaRPr>
          </a:p>
        </p:txBody>
      </p:sp>
      <p:sp>
        <p:nvSpPr>
          <p:cNvPr id="60" name="도형 83"/>
          <p:cNvSpPr>
            <a:spLocks/>
          </p:cNvSpPr>
          <p:nvPr/>
        </p:nvSpPr>
        <p:spPr>
          <a:xfrm rot="0">
            <a:off x="5115560" y="6370955"/>
            <a:ext cx="1190625" cy="441960"/>
          </a:xfrm>
          <a:prstGeom prst="rect"/>
          <a:solidFill>
            <a:srgbClr val="A8D18D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1440" tIns="45720" rIns="91440" bIns="45720" numCol="1" vert="horz" anchor="ctr">
            <a:noAutofit/>
          </a:bodyPr>
          <a:lstStyle/>
          <a:p>
            <a:pPr marL="0" indent="0" algn="ctr" latinLnBrk="0" hangingPunct="1">
              <a:buFontTx/>
              <a:buNone/>
            </a:pPr>
            <a:endParaRPr lang="ko-KR" altLang="en-US" sz="1800">
              <a:latin typeface="맑은 고딕" charset="0"/>
              <a:ea typeface="맑은 고딕" charset="0"/>
            </a:endParaRPr>
          </a:p>
        </p:txBody>
      </p:sp>
      <p:sp>
        <p:nvSpPr>
          <p:cNvPr id="61" name="도형 84"/>
          <p:cNvSpPr>
            <a:spLocks/>
          </p:cNvSpPr>
          <p:nvPr/>
        </p:nvSpPr>
        <p:spPr>
          <a:xfrm rot="0">
            <a:off x="6309360" y="6370320"/>
            <a:ext cx="1193800" cy="441960"/>
          </a:xfrm>
          <a:prstGeom prst="rect"/>
          <a:solidFill>
            <a:srgbClr val="FFD96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1440" tIns="45720" rIns="91440" bIns="45720" numCol="1" vert="horz" anchor="ctr">
            <a:noAutofit/>
          </a:bodyPr>
          <a:lstStyle/>
          <a:p>
            <a:pPr marL="0" indent="0" algn="ctr" latinLnBrk="0" hangingPunct="1">
              <a:buFontTx/>
              <a:buNone/>
            </a:pPr>
            <a:endParaRPr lang="ko-KR" altLang="en-US" sz="1800">
              <a:latin typeface="맑은 고딕" charset="0"/>
              <a:ea typeface="맑은 고딕" charset="0"/>
            </a:endParaRPr>
          </a:p>
        </p:txBody>
      </p:sp>
      <p:sp>
        <p:nvSpPr>
          <p:cNvPr id="62" name="텍스트 상자 85"/>
          <p:cNvSpPr txBox="1">
            <a:spLocks/>
          </p:cNvSpPr>
          <p:nvPr/>
        </p:nvSpPr>
        <p:spPr>
          <a:xfrm rot="0">
            <a:off x="5396865" y="6406515"/>
            <a:ext cx="622935" cy="370840"/>
          </a:xfrm>
          <a:prstGeom prst="rect"/>
          <a:noFill/>
          <a:ln w="0">
            <a:noFill/>
            <a:prstDash/>
          </a:ln>
        </p:spPr>
        <p:txBody>
          <a:bodyPr wrap="none" lIns="89535" tIns="46355" rIns="89535" bIns="46355" numCol="1" vert="horz" anchor="t">
            <a:spAutoFit/>
          </a:bodyPr>
          <a:lstStyle/>
          <a:p>
            <a:pPr marL="0" indent="0" algn="l" latinLnBrk="0" hangingPunct="1">
              <a:buFontTx/>
              <a:buNone/>
            </a:pPr>
            <a:r>
              <a:rPr sz="1800">
                <a:solidFill>
                  <a:srgbClr val="9E0548"/>
                </a:solidFill>
                <a:latin typeface="맑은 고딕" charset="0"/>
                <a:ea typeface="맑은 고딕" charset="0"/>
              </a:rPr>
              <a:t>75%</a:t>
            </a:r>
            <a:endParaRPr lang="ko-KR" altLang="en-US" sz="1800">
              <a:solidFill>
                <a:srgbClr val="9E0548"/>
              </a:solidFill>
              <a:latin typeface="맑은 고딕" charset="0"/>
              <a:ea typeface="맑은 고딕" charset="0"/>
            </a:endParaRPr>
          </a:p>
        </p:txBody>
      </p:sp>
      <p:sp>
        <p:nvSpPr>
          <p:cNvPr id="63" name="도형 86"/>
          <p:cNvSpPr>
            <a:spLocks/>
          </p:cNvSpPr>
          <p:nvPr/>
        </p:nvSpPr>
        <p:spPr>
          <a:xfrm rot="0">
            <a:off x="3910965" y="7176770"/>
            <a:ext cx="1190625" cy="437515"/>
          </a:xfrm>
          <a:prstGeom prst="rect"/>
          <a:solidFill>
            <a:srgbClr val="8FABDD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1440" tIns="45720" rIns="91440" bIns="45720" numCol="1" vert="horz" anchor="ctr">
            <a:noAutofit/>
          </a:bodyPr>
          <a:lstStyle/>
          <a:p>
            <a:pPr marL="0" indent="0" algn="ctr" latinLnBrk="0" hangingPunct="1">
              <a:buFontTx/>
              <a:buNone/>
            </a:pPr>
            <a:endParaRPr lang="ko-KR" altLang="en-US" sz="1800">
              <a:latin typeface="맑은 고딕" charset="0"/>
              <a:ea typeface="맑은 고딕" charset="0"/>
            </a:endParaRPr>
          </a:p>
        </p:txBody>
      </p:sp>
      <p:sp>
        <p:nvSpPr>
          <p:cNvPr id="64" name="도형 87"/>
          <p:cNvSpPr>
            <a:spLocks/>
          </p:cNvSpPr>
          <p:nvPr/>
        </p:nvSpPr>
        <p:spPr>
          <a:xfrm rot="0">
            <a:off x="5104765" y="7176135"/>
            <a:ext cx="1190625" cy="441960"/>
          </a:xfrm>
          <a:prstGeom prst="rect"/>
          <a:solidFill>
            <a:srgbClr val="A8D18D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1440" tIns="45720" rIns="91440" bIns="45720" numCol="1" vert="horz" anchor="ctr">
            <a:noAutofit/>
          </a:bodyPr>
          <a:lstStyle/>
          <a:p>
            <a:pPr marL="0" indent="0" algn="ctr" latinLnBrk="0" hangingPunct="1">
              <a:buFontTx/>
              <a:buNone/>
            </a:pPr>
            <a:endParaRPr lang="ko-KR" altLang="en-US" sz="1800">
              <a:latin typeface="맑은 고딕" charset="0"/>
              <a:ea typeface="맑은 고딕" charset="0"/>
            </a:endParaRPr>
          </a:p>
        </p:txBody>
      </p:sp>
      <p:sp>
        <p:nvSpPr>
          <p:cNvPr id="65" name="도형 88"/>
          <p:cNvSpPr>
            <a:spLocks/>
          </p:cNvSpPr>
          <p:nvPr/>
        </p:nvSpPr>
        <p:spPr>
          <a:xfrm rot="0">
            <a:off x="6298565" y="7175500"/>
            <a:ext cx="1193800" cy="441960"/>
          </a:xfrm>
          <a:prstGeom prst="rect"/>
          <a:solidFill>
            <a:srgbClr val="FFD96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1440" tIns="45720" rIns="91440" bIns="45720" numCol="1" vert="horz" anchor="ctr">
            <a:noAutofit/>
          </a:bodyPr>
          <a:lstStyle/>
          <a:p>
            <a:pPr marL="0" indent="0" algn="ctr" latinLnBrk="0" hangingPunct="1">
              <a:buFontTx/>
              <a:buNone/>
            </a:pPr>
            <a:endParaRPr lang="ko-KR" altLang="en-US" sz="1800">
              <a:latin typeface="맑은 고딕" charset="0"/>
              <a:ea typeface="맑은 고딕" charset="0"/>
            </a:endParaRPr>
          </a:p>
        </p:txBody>
      </p:sp>
      <p:sp>
        <p:nvSpPr>
          <p:cNvPr id="66" name="텍스트 상자 89"/>
          <p:cNvSpPr txBox="1">
            <a:spLocks/>
          </p:cNvSpPr>
          <p:nvPr/>
        </p:nvSpPr>
        <p:spPr>
          <a:xfrm rot="0">
            <a:off x="5386070" y="7211695"/>
            <a:ext cx="622935" cy="370840"/>
          </a:xfrm>
          <a:prstGeom prst="rect"/>
          <a:noFill/>
          <a:ln w="0">
            <a:noFill/>
            <a:prstDash/>
          </a:ln>
        </p:spPr>
        <p:txBody>
          <a:bodyPr wrap="none" lIns="89535" tIns="46355" rIns="89535" bIns="46355" numCol="1" vert="horz" anchor="t">
            <a:spAutoFit/>
          </a:bodyPr>
          <a:lstStyle/>
          <a:p>
            <a:pPr marL="0" indent="0" algn="l" latinLnBrk="0" hangingPunct="1">
              <a:buFontTx/>
              <a:buNone/>
            </a:pPr>
            <a:r>
              <a:rPr sz="1800">
                <a:solidFill>
                  <a:srgbClr val="9E0548"/>
                </a:solidFill>
                <a:latin typeface="맑은 고딕" charset="0"/>
                <a:ea typeface="맑은 고딕" charset="0"/>
              </a:rPr>
              <a:t>75%</a:t>
            </a:r>
            <a:endParaRPr lang="ko-KR" altLang="en-US" sz="1800">
              <a:solidFill>
                <a:srgbClr val="9E0548"/>
              </a:solidFill>
              <a:latin typeface="맑은 고딕" charset="0"/>
              <a:ea typeface="맑은 고딕" charset="0"/>
            </a:endParaRPr>
          </a:p>
        </p:txBody>
      </p:sp>
      <p:sp>
        <p:nvSpPr>
          <p:cNvPr id="67" name="도형 90"/>
          <p:cNvSpPr>
            <a:spLocks/>
          </p:cNvSpPr>
          <p:nvPr/>
        </p:nvSpPr>
        <p:spPr>
          <a:xfrm rot="0">
            <a:off x="3894455" y="8091805"/>
            <a:ext cx="4850765" cy="441960"/>
          </a:xfrm>
          <a:prstGeom prst="rect"/>
          <a:solidFill>
            <a:srgbClr val="8FABDD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1440" tIns="45720" rIns="91440" bIns="45720" numCol="1" vert="horz" anchor="ctr">
            <a:noAutofit/>
          </a:bodyPr>
          <a:lstStyle/>
          <a:p>
            <a:pPr marL="0" indent="0" algn="ctr" latinLnBrk="0" hangingPunct="1">
              <a:buFontTx/>
              <a:buNone/>
            </a:pPr>
            <a:endParaRPr lang="ko-KR" altLang="en-US" sz="1800">
              <a:latin typeface="맑은 고딕" charset="0"/>
              <a:ea typeface="맑은 고딕" charset="0"/>
            </a:endParaRPr>
          </a:p>
        </p:txBody>
      </p:sp>
      <p:sp>
        <p:nvSpPr>
          <p:cNvPr id="68" name="텍스트 상자 91"/>
          <p:cNvSpPr txBox="1">
            <a:spLocks/>
          </p:cNvSpPr>
          <p:nvPr/>
        </p:nvSpPr>
        <p:spPr>
          <a:xfrm rot="0">
            <a:off x="5866130" y="8125460"/>
            <a:ext cx="748665" cy="370840"/>
          </a:xfrm>
          <a:prstGeom prst="rect"/>
          <a:noFill/>
          <a:ln w="0">
            <a:noFill/>
            <a:prstDash/>
          </a:ln>
        </p:spPr>
        <p:txBody>
          <a:bodyPr wrap="none" lIns="89535" tIns="46355" rIns="89535" bIns="46355" numCol="1" vert="horz" anchor="t">
            <a:spAutoFit/>
          </a:bodyPr>
          <a:lstStyle/>
          <a:p>
            <a:pPr marL="0" indent="0" algn="l" latinLnBrk="0" hangingPunct="1">
              <a:buFontTx/>
              <a:buNone/>
            </a:pPr>
            <a:r>
              <a:rPr sz="1800">
                <a:solidFill>
                  <a:srgbClr val="9E0548"/>
                </a:solidFill>
                <a:latin typeface="맑은 고딕" charset="0"/>
                <a:ea typeface="맑은 고딕" charset="0"/>
              </a:rPr>
              <a:t>100%</a:t>
            </a:r>
            <a:endParaRPr lang="ko-KR" altLang="en-US" sz="1800">
              <a:solidFill>
                <a:srgbClr val="9E0548"/>
              </a:solidFill>
              <a:latin typeface="맑은 고딕" charset="0"/>
              <a:ea typeface="맑은 고딕" charset="0"/>
            </a:endParaRPr>
          </a:p>
        </p:txBody>
      </p:sp>
      <p:pic>
        <p:nvPicPr>
          <p:cNvPr id="6" name="Picture "/>
          <p:cNvPicPr>
            <a:picLocks noChangeAspect="1"/>
          </p:cNvPicPr>
          <p:nvPr/>
        </p:nvPicPr>
        <p:blipFill rotWithShape="1">
          <a:blip r:embed="rId3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0">
            <a:off x="8559800" y="38100"/>
            <a:ext cx="483235" cy="405765"/>
          </a:xfrm>
          <a:prstGeom prst="rect"/>
          <a:blipFill rotWithShape="1">
            <a:blip r:embed="rId2" cstate="hqprint">
              <a:alphaModFix amt="0"/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 l="0" t="0" r="0" b="0"/>
            </a:stretch>
          </a:blipFill>
          <a:ln w="0">
            <a:noFill/>
            <a:prstDash/>
          </a:ln>
          <a:effectLst>
            <a:outerShdw sx="100000" sy="100000" blurRad="0" dist="50800" dir="5400000" rotWithShape="0" algn="ctr">
              <a:srgbClr val="000000">
                <a:alpha val="0"/>
              </a:srgbClr>
            </a:outerShdw>
          </a:effectLst>
        </p:spPr>
      </p:pic>
      <p:cxnSp>
        <p:nvCxnSpPr>
          <p:cNvPr id="69" name="도형 97"/>
          <p:cNvCxnSpPr/>
          <p:nvPr/>
        </p:nvCxnSpPr>
        <p:spPr>
          <a:xfrm rot="0">
            <a:off x="0" y="467995"/>
            <a:ext cx="9144635" cy="27305"/>
          </a:xfrm>
          <a:prstGeom prst="line"/>
          <a:ln w="19050" cap="flat" cmpd="sng">
            <a:solidFill>
              <a:srgbClr val="7C1950">
                <a:alpha val="100000"/>
              </a:srgbClr>
            </a:solidFill>
            <a:prstDash val="solid"/>
            <a:miter lim="800000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70" name="도형 98"/>
          <p:cNvCxnSpPr/>
          <p:nvPr/>
        </p:nvCxnSpPr>
        <p:spPr>
          <a:xfrm rot="0">
            <a:off x="0" y="8711565"/>
            <a:ext cx="9149715" cy="27305"/>
          </a:xfrm>
          <a:prstGeom prst="line"/>
          <a:ln w="19050" cap="flat" cmpd="sng">
            <a:solidFill>
              <a:srgbClr val="7C1950">
                <a:alpha val="100000"/>
              </a:srgbClr>
            </a:solidFill>
            <a:prstDash val="solid"/>
            <a:miter lim="800000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71" name="도형 4"/>
          <p:cNvSpPr>
            <a:spLocks/>
          </p:cNvSpPr>
          <p:nvPr/>
        </p:nvSpPr>
        <p:spPr>
          <a:xfrm rot="0">
            <a:off x="245110" y="98425"/>
            <a:ext cx="973455" cy="270510"/>
          </a:xfrm>
          <a:prstGeom prst="rect"/>
          <a:solidFill>
            <a:srgbClr val="8FABDD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1440" tIns="45720" rIns="91440" bIns="45720" numCol="1" vert="horz" anchor="ctr">
            <a:noAutofit/>
          </a:bodyPr>
          <a:lstStyle/>
          <a:p>
            <a:pPr marL="0" indent="0" algn="ctr" latinLnBrk="0" hangingPunct="1">
              <a:buFontTx/>
              <a:buNone/>
            </a:pPr>
            <a:endParaRPr lang="ko-KR" altLang="en-US" sz="1800">
              <a:latin typeface="맑은 고딕" charset="0"/>
              <a:ea typeface="맑은 고딕" charset="0"/>
            </a:endParaRPr>
          </a:p>
        </p:txBody>
      </p:sp>
      <p:sp>
        <p:nvSpPr>
          <p:cNvPr id="72" name="도형 5"/>
          <p:cNvSpPr>
            <a:spLocks/>
          </p:cNvSpPr>
          <p:nvPr/>
        </p:nvSpPr>
        <p:spPr>
          <a:xfrm rot="0">
            <a:off x="1438910" y="97790"/>
            <a:ext cx="973455" cy="273050"/>
          </a:xfrm>
          <a:prstGeom prst="rect"/>
          <a:solidFill>
            <a:srgbClr val="A8D18D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1440" tIns="45720" rIns="91440" bIns="45720" numCol="1" vert="horz" anchor="ctr">
            <a:noAutofit/>
          </a:bodyPr>
          <a:lstStyle/>
          <a:p>
            <a:pPr marL="0" indent="0" algn="ctr" latinLnBrk="0" hangingPunct="1">
              <a:buFontTx/>
              <a:buNone/>
            </a:pPr>
            <a:endParaRPr lang="ko-KR" altLang="en-US" sz="1800">
              <a:latin typeface="맑은 고딕" charset="0"/>
              <a:ea typeface="맑은 고딕" charset="0"/>
            </a:endParaRPr>
          </a:p>
        </p:txBody>
      </p:sp>
      <p:sp>
        <p:nvSpPr>
          <p:cNvPr id="73" name="도형 6"/>
          <p:cNvSpPr>
            <a:spLocks/>
          </p:cNvSpPr>
          <p:nvPr/>
        </p:nvSpPr>
        <p:spPr>
          <a:xfrm rot="0">
            <a:off x="2632710" y="97155"/>
            <a:ext cx="975995" cy="273050"/>
          </a:xfrm>
          <a:prstGeom prst="rect"/>
          <a:solidFill>
            <a:srgbClr val="FFD96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1440" tIns="45720" rIns="91440" bIns="45720" numCol="1" vert="horz" anchor="ctr">
            <a:noAutofit/>
          </a:bodyPr>
          <a:lstStyle/>
          <a:p>
            <a:pPr marL="0" indent="0" algn="ctr" latinLnBrk="0" hangingPunct="1">
              <a:buFontTx/>
              <a:buNone/>
            </a:pPr>
            <a:endParaRPr lang="ko-KR" altLang="en-US" sz="1800">
              <a:latin typeface="맑은 고딕" charset="0"/>
              <a:ea typeface="맑은 고딕" charset="0"/>
            </a:endParaRPr>
          </a:p>
        </p:txBody>
      </p:sp>
      <p:sp>
        <p:nvSpPr>
          <p:cNvPr id="74" name="텍스트 상자 7"/>
          <p:cNvSpPr txBox="1">
            <a:spLocks/>
          </p:cNvSpPr>
          <p:nvPr/>
        </p:nvSpPr>
        <p:spPr>
          <a:xfrm rot="0">
            <a:off x="454025" y="95885"/>
            <a:ext cx="681990" cy="278130"/>
          </a:xfrm>
          <a:prstGeom prst="rect"/>
          <a:noFill/>
          <a:ln w="0">
            <a:noFill/>
            <a:prstDash/>
          </a:ln>
        </p:spPr>
        <p:txBody>
          <a:bodyPr wrap="square" lIns="89535" tIns="46355" rIns="89535" bIns="46355" numCol="1" vert="horz" anchor="t">
            <a:spAutoFit/>
          </a:bodyPr>
          <a:lstStyle/>
          <a:p>
            <a:pPr marL="0" indent="0" algn="l" latinLnBrk="0" hangingPunct="1">
              <a:buFontTx/>
              <a:buNone/>
            </a:pPr>
            <a:r>
              <a:rPr sz="1200">
                <a:solidFill>
                  <a:srgbClr val="9E0548"/>
                </a:solidFill>
                <a:latin typeface="맑은 고딕" charset="0"/>
                <a:ea typeface="맑은 고딕" charset="0"/>
              </a:rPr>
              <a:t>1분기</a:t>
            </a:r>
            <a:endParaRPr lang="ko-KR" altLang="en-US" sz="1200">
              <a:solidFill>
                <a:srgbClr val="9E0548"/>
              </a:solidFill>
              <a:latin typeface="맑은 고딕" charset="0"/>
              <a:ea typeface="맑은 고딕" charset="0"/>
            </a:endParaRPr>
          </a:p>
        </p:txBody>
      </p:sp>
      <p:sp>
        <p:nvSpPr>
          <p:cNvPr id="75" name="텍스트 상자 8"/>
          <p:cNvSpPr txBox="1">
            <a:spLocks/>
          </p:cNvSpPr>
          <p:nvPr/>
        </p:nvSpPr>
        <p:spPr>
          <a:xfrm rot="0">
            <a:off x="1630680" y="99060"/>
            <a:ext cx="568960" cy="278765"/>
          </a:xfrm>
          <a:prstGeom prst="rect"/>
          <a:noFill/>
          <a:ln w="0">
            <a:noFill/>
            <a:prstDash/>
          </a:ln>
        </p:spPr>
        <p:txBody>
          <a:bodyPr wrap="none" lIns="89535" tIns="46355" rIns="89535" bIns="46355" numCol="1" vert="horz" anchor="t">
            <a:spAutoFit/>
          </a:bodyPr>
          <a:lstStyle/>
          <a:p>
            <a:pPr marL="0" indent="0" algn="l" latinLnBrk="0" hangingPunct="1">
              <a:buFontTx/>
              <a:buNone/>
            </a:pPr>
            <a:r>
              <a:rPr sz="1200">
                <a:solidFill>
                  <a:srgbClr val="9E0548"/>
                </a:solidFill>
                <a:latin typeface="맑은 고딕" charset="0"/>
                <a:ea typeface="맑은 고딕" charset="0"/>
              </a:rPr>
              <a:t>2분기</a:t>
            </a:r>
            <a:endParaRPr lang="ko-KR" altLang="en-US" sz="1200">
              <a:solidFill>
                <a:srgbClr val="9E0548"/>
              </a:solidFill>
              <a:latin typeface="맑은 고딕" charset="0"/>
              <a:ea typeface="맑은 고딕" charset="0"/>
            </a:endParaRPr>
          </a:p>
        </p:txBody>
      </p:sp>
      <p:sp>
        <p:nvSpPr>
          <p:cNvPr id="76" name="텍스트 상자 9"/>
          <p:cNvSpPr txBox="1">
            <a:spLocks/>
          </p:cNvSpPr>
          <p:nvPr/>
        </p:nvSpPr>
        <p:spPr>
          <a:xfrm rot="0">
            <a:off x="2845435" y="102235"/>
            <a:ext cx="568960" cy="278765"/>
          </a:xfrm>
          <a:prstGeom prst="rect"/>
          <a:noFill/>
          <a:ln w="0">
            <a:noFill/>
            <a:prstDash/>
          </a:ln>
        </p:spPr>
        <p:txBody>
          <a:bodyPr wrap="none" lIns="89535" tIns="46355" rIns="89535" bIns="46355" numCol="1" vert="horz" anchor="t">
            <a:spAutoFit/>
          </a:bodyPr>
          <a:lstStyle/>
          <a:p>
            <a:pPr marL="0" indent="0" algn="l" latinLnBrk="0" hangingPunct="1">
              <a:buFontTx/>
              <a:buNone/>
            </a:pPr>
            <a:r>
              <a:rPr sz="1200">
                <a:solidFill>
                  <a:srgbClr val="9E0548"/>
                </a:solidFill>
                <a:latin typeface="맑은 고딕" charset="0"/>
                <a:ea typeface="맑은 고딕" charset="0"/>
              </a:rPr>
              <a:t>3분기</a:t>
            </a:r>
            <a:endParaRPr lang="ko-KR" altLang="en-US" sz="1200">
              <a:solidFill>
                <a:srgbClr val="9E0548"/>
              </a:solidFill>
              <a:latin typeface="맑은 고딕" charset="0"/>
              <a:ea typeface="맑은 고딕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" descr="C:/Users/HyoHa/AppData/Roaming/PolarisOffice/ETemp/19288_23402808/fImage2879973041.png"/>
          <p:cNvPicPr>
            <a:picLocks noChangeAspect="1"/>
          </p:cNvPicPr>
          <p:nvPr/>
        </p:nvPicPr>
        <p:blipFill rotWithShape="1">
          <a:blip r:embed="rId3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0">
            <a:off x="6426200" y="8280400"/>
            <a:ext cx="483235" cy="405765"/>
          </a:xfrm>
          <a:prstGeom prst="rect"/>
          <a:blipFill rotWithShape="1">
            <a:blip r:embed="rId2" cstate="hqprint">
              <a:alphaModFix amt="0"/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 l="0" t="0" r="0" b="0"/>
            </a:stretch>
          </a:blipFill>
          <a:ln w="0">
            <a:noFill/>
            <a:prstDash/>
          </a:ln>
          <a:effectLst>
            <a:outerShdw sx="100000" sy="100000" blurRad="0" dist="50800" dir="5400000" rotWithShape="0" algn="ctr">
              <a:srgbClr val="000000">
                <a:alpha val="0"/>
              </a:srgbClr>
            </a:outerShdw>
          </a:effectLst>
        </p:spPr>
      </p:pic>
      <p:cxnSp>
        <p:nvCxnSpPr>
          <p:cNvPr id="69" name="Rect 0"/>
          <p:cNvCxnSpPr/>
          <p:nvPr/>
        </p:nvCxnSpPr>
        <p:spPr>
          <a:xfrm rot="0">
            <a:off x="0" y="467995"/>
            <a:ext cx="9144635" cy="27305"/>
          </a:xfrm>
          <a:prstGeom prst="line"/>
          <a:ln w="19050" cap="flat" cmpd="sng">
            <a:solidFill>
              <a:srgbClr val="7C1950">
                <a:alpha val="100000"/>
              </a:srgbClr>
            </a:solidFill>
            <a:prstDash val="solid"/>
            <a:miter lim="800000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70" name="Rect 0"/>
          <p:cNvCxnSpPr/>
          <p:nvPr/>
        </p:nvCxnSpPr>
        <p:spPr>
          <a:xfrm rot="0">
            <a:off x="0" y="8711565"/>
            <a:ext cx="9149715" cy="27305"/>
          </a:xfrm>
          <a:prstGeom prst="line"/>
          <a:ln w="19050" cap="flat" cmpd="sng">
            <a:solidFill>
              <a:srgbClr val="7C1950">
                <a:alpha val="100000"/>
              </a:srgbClr>
            </a:solidFill>
            <a:prstDash val="solid"/>
            <a:miter lim="800000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73" name="텍스트 상자 262"/>
          <p:cNvSpPr txBox="1">
            <a:spLocks/>
          </p:cNvSpPr>
          <p:nvPr/>
        </p:nvSpPr>
        <p:spPr>
          <a:xfrm rot="0">
            <a:off x="1151255" y="871855"/>
            <a:ext cx="6850380" cy="615950"/>
          </a:xfrm>
          <a:prstGeom prst="rect"/>
          <a:noFill/>
          <a:ln w="0">
            <a:noFill/>
            <a:prstDash/>
          </a:ln>
        </p:spPr>
        <p:txBody>
          <a:bodyPr wrap="square" lIns="89535" tIns="46355" rIns="89535" bIns="46355" vert="horz" anchor="t">
            <a:spAutoFit/>
          </a:bodyPr>
          <a:lstStyle/>
          <a:p>
            <a:pPr marL="0" indent="0" algn="ctr" hangingPunct="1">
              <a:lnSpc>
                <a:spcPct val="100000"/>
              </a:lnSpc>
              <a:buFontTx/>
              <a:buNone/>
            </a:pPr>
            <a:r>
              <a:rPr sz="3400" b="1">
                <a:solidFill>
                  <a:srgbClr val="9E0548"/>
                </a:solidFill>
                <a:latin typeface="스스로넷 설립체" charset="0"/>
                <a:ea typeface="스스로넷 설립체" charset="0"/>
              </a:rPr>
              <a:t>①</a:t>
            </a:r>
            <a:r>
              <a:rPr lang="ko-KR" sz="3400" b="1">
                <a:solidFill>
                  <a:srgbClr val="9E0548"/>
                </a:solidFill>
                <a:latin typeface="스스로넷 설립체" charset="0"/>
                <a:ea typeface="스스로넷 설립체" charset="0"/>
              </a:rPr>
              <a:t> 수강신청 시스템 개선 적극 건의</a:t>
            </a:r>
            <a:endParaRPr lang="ko-KR" altLang="en-US" sz="3400" b="1">
              <a:solidFill>
                <a:srgbClr val="9E0548"/>
              </a:solidFill>
              <a:latin typeface="스스로넷 설립체" charset="0"/>
              <a:ea typeface="스스로넷 설립체" charset="0"/>
            </a:endParaRPr>
          </a:p>
        </p:txBody>
      </p:sp>
      <p:sp>
        <p:nvSpPr>
          <p:cNvPr id="75" name="도형 275"/>
          <p:cNvSpPr>
            <a:spLocks/>
          </p:cNvSpPr>
          <p:nvPr/>
        </p:nvSpPr>
        <p:spPr>
          <a:xfrm rot="0">
            <a:off x="622300" y="1727200"/>
            <a:ext cx="7900035" cy="6363335"/>
          </a:xfrm>
          <a:prstGeom prst="roundRect"/>
          <a:solidFill>
            <a:srgbClr val="9E0548">
              <a:alpha val="10008"/>
            </a:srgbClr>
          </a:solidFill>
          <a:ln w="0">
            <a:noFill/>
            <a:prstDash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1440" tIns="45720" rIns="91440" bIns="45720" vert="horz" anchor="ctr">
            <a:noAutofit/>
          </a:bodyPr>
          <a:lstStyle/>
          <a:p>
            <a:pPr marL="0" indent="0" algn="ctr" hangingPunct="1"/>
            <a:endParaRPr lang="ko-KR" altLang="en-US" sz="1800">
              <a:latin typeface="맑은 고딕" charset="0"/>
              <a:ea typeface="맑은 고딕" charset="0"/>
            </a:endParaRPr>
          </a:p>
        </p:txBody>
      </p:sp>
      <p:sp>
        <p:nvSpPr>
          <p:cNvPr id="74" name="텍스트 상자 274"/>
          <p:cNvSpPr txBox="1">
            <a:spLocks/>
          </p:cNvSpPr>
          <p:nvPr/>
        </p:nvSpPr>
        <p:spPr>
          <a:xfrm rot="0">
            <a:off x="889000" y="3924300"/>
            <a:ext cx="7366635" cy="1569085"/>
          </a:xfrm>
          <a:prstGeom prst="rect"/>
          <a:noFill/>
          <a:ln w="0">
            <a:noFill/>
            <a:prstDash/>
          </a:ln>
        </p:spPr>
        <p:txBody>
          <a:bodyPr wrap="square" lIns="89535" tIns="46355" rIns="89535" bIns="46355" vert="horz" anchor="t">
            <a:spAutoFit/>
          </a:bodyPr>
          <a:lstStyle/>
          <a:p>
            <a:pPr marL="0" indent="0" algn="ctr" hangingPunct="1"/>
            <a:r>
              <a:rPr sz="2400">
                <a:latin typeface="바른공군체 Medium" charset="0"/>
                <a:ea typeface="바른공군체 Medium" charset="0"/>
              </a:rPr>
              <a:t>인원포화로 인한 수강신청의 어려움을 인지하고</a:t>
            </a:r>
            <a:endParaRPr lang="ko-KR" altLang="en-US" sz="2400">
              <a:latin typeface="바른공군체 Medium" charset="0"/>
              <a:ea typeface="바른공군체 Medium" charset="0"/>
            </a:endParaRPr>
          </a:p>
          <a:p>
            <a:pPr marL="0" indent="0" algn="ctr" hangingPunct="1"/>
            <a:r>
              <a:rPr sz="2400">
                <a:latin typeface="바른공군체 Medium" charset="0"/>
                <a:ea typeface="바른공군체 Medium" charset="0"/>
              </a:rPr>
              <a:t>학교 내 16과목과 학생 공모  10과목,  </a:t>
            </a:r>
            <a:endParaRPr lang="ko-KR" altLang="en-US" sz="2400">
              <a:latin typeface="바른공군체 Medium" charset="0"/>
              <a:ea typeface="바른공군체 Medium" charset="0"/>
            </a:endParaRPr>
          </a:p>
          <a:p>
            <a:pPr marL="0" indent="0" algn="ctr" hangingPunct="1"/>
            <a:r>
              <a:rPr sz="2400">
                <a:latin typeface="바른공군체 Medium" charset="0"/>
                <a:ea typeface="바른공군체 Medium" charset="0"/>
              </a:rPr>
              <a:t>별도 1과목, 온라인 5과목으로 </a:t>
            </a:r>
            <a:endParaRPr lang="ko-KR" altLang="en-US" sz="2400">
              <a:latin typeface="바른공군체 Medium" charset="0"/>
              <a:ea typeface="바른공군체 Medium" charset="0"/>
            </a:endParaRPr>
          </a:p>
          <a:p>
            <a:pPr marL="0" indent="0" algn="ctr" hangingPunct="1"/>
            <a:r>
              <a:rPr sz="2400">
                <a:latin typeface="바른공군체 Medium" charset="0"/>
                <a:ea typeface="바른공군체 Medium" charset="0"/>
              </a:rPr>
              <a:t>총 32과목의 교양과목을 신설하였습니다. </a:t>
            </a:r>
            <a:endParaRPr lang="ko-KR" altLang="en-US" sz="2400">
              <a:latin typeface="바른공군체 Medium" charset="0"/>
              <a:ea typeface="바른공군체 Medium" charset="0"/>
            </a:endParaRPr>
          </a:p>
        </p:txBody>
      </p:sp>
      <p:sp>
        <p:nvSpPr>
          <p:cNvPr id="76" name="텍스트 상자 289"/>
          <p:cNvSpPr txBox="1">
            <a:spLocks/>
          </p:cNvSpPr>
          <p:nvPr/>
        </p:nvSpPr>
        <p:spPr>
          <a:xfrm rot="0">
            <a:off x="2692400" y="8280400"/>
            <a:ext cx="3772535" cy="370205"/>
          </a:xfrm>
          <a:prstGeom prst="rect"/>
          <a:noFill/>
          <a:ln w="0">
            <a:noFill/>
            <a:prstDash/>
          </a:ln>
        </p:spPr>
        <p:txBody>
          <a:bodyPr wrap="square" lIns="89535" tIns="46355" rIns="89535" bIns="46355" vert="horz" anchor="t">
            <a:spAutoFit/>
          </a:bodyPr>
          <a:lstStyle/>
          <a:p>
            <a:pPr marL="0" indent="0" algn="l" hangingPunct="1"/>
            <a:r>
              <a:rPr sz="1800">
                <a:solidFill>
                  <a:srgbClr val="9E0548"/>
                </a:solidFill>
                <a:latin typeface="스스로넷 설립체" charset="0"/>
                <a:ea typeface="스스로넷 설립체" charset="0"/>
              </a:rPr>
              <a:t>한남대학교 제 65대  총학생회 영원</a:t>
            </a:r>
            <a:endParaRPr lang="ko-KR" altLang="en-US" sz="1800">
              <a:solidFill>
                <a:srgbClr val="9E0548"/>
              </a:solidFill>
              <a:latin typeface="스스로넷 설립체" charset="0"/>
              <a:ea typeface="스스로넷 설립체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"/>
          <p:cNvPicPr>
            <a:picLocks noChangeAspect="1"/>
          </p:cNvPicPr>
          <p:nvPr/>
        </p:nvPicPr>
        <p:blipFill rotWithShape="1">
          <a:blip r:embed="rId3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0">
            <a:off x="6426200" y="8280400"/>
            <a:ext cx="483235" cy="405765"/>
          </a:xfrm>
          <a:prstGeom prst="rect"/>
          <a:blipFill rotWithShape="1">
            <a:blip r:embed="rId2" cstate="hqprint">
              <a:alphaModFix amt="0"/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 l="0" t="0" r="0" b="0"/>
            </a:stretch>
          </a:blipFill>
          <a:ln w="0">
            <a:noFill/>
            <a:prstDash/>
          </a:ln>
          <a:effectLst>
            <a:outerShdw sx="100000" sy="100000" blurRad="0" dist="50800" dir="5400000" rotWithShape="0" algn="ctr">
              <a:srgbClr val="000000">
                <a:alpha val="0"/>
              </a:srgbClr>
            </a:outerShdw>
          </a:effectLst>
        </p:spPr>
      </p:pic>
      <p:cxnSp>
        <p:nvCxnSpPr>
          <p:cNvPr id="69" name="Rect 0"/>
          <p:cNvCxnSpPr/>
          <p:nvPr/>
        </p:nvCxnSpPr>
        <p:spPr>
          <a:xfrm rot="0">
            <a:off x="0" y="467995"/>
            <a:ext cx="9144635" cy="27305"/>
          </a:xfrm>
          <a:prstGeom prst="line"/>
          <a:ln w="19050" cap="flat" cmpd="sng">
            <a:solidFill>
              <a:srgbClr val="7C1950">
                <a:alpha val="100000"/>
              </a:srgbClr>
            </a:solidFill>
            <a:prstDash val="solid"/>
            <a:miter lim="800000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70" name="Rect 0"/>
          <p:cNvCxnSpPr/>
          <p:nvPr/>
        </p:nvCxnSpPr>
        <p:spPr>
          <a:xfrm rot="0">
            <a:off x="0" y="8711565"/>
            <a:ext cx="9149715" cy="27305"/>
          </a:xfrm>
          <a:prstGeom prst="line"/>
          <a:ln w="19050" cap="flat" cmpd="sng">
            <a:solidFill>
              <a:srgbClr val="7C1950">
                <a:alpha val="100000"/>
              </a:srgbClr>
            </a:solidFill>
            <a:prstDash val="solid"/>
            <a:miter lim="800000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73" name="Rect 0"/>
          <p:cNvSpPr txBox="1">
            <a:spLocks/>
          </p:cNvSpPr>
          <p:nvPr/>
        </p:nvSpPr>
        <p:spPr>
          <a:xfrm rot="0">
            <a:off x="1151255" y="871855"/>
            <a:ext cx="6850380" cy="631825"/>
          </a:xfrm>
          <a:prstGeom prst="rect"/>
          <a:noFill/>
          <a:ln w="0">
            <a:noFill/>
            <a:prstDash/>
          </a:ln>
        </p:spPr>
        <p:txBody>
          <a:bodyPr wrap="square" lIns="89535" tIns="46355" rIns="89535" bIns="46355" vert="horz" anchor="t">
            <a:spAutoFit/>
          </a:bodyPr>
          <a:lstStyle/>
          <a:p>
            <a:pPr marL="0" indent="0" algn="ctr" hangingPunct="1">
              <a:lnSpc>
                <a:spcPct val="100000"/>
              </a:lnSpc>
              <a:buFontTx/>
              <a:buNone/>
            </a:pPr>
            <a:r>
              <a:rPr lang="ko-KR" sz="3500" b="1">
                <a:solidFill>
                  <a:srgbClr val="9E0548"/>
                </a:solidFill>
                <a:latin typeface="스스로넷 설립체" charset="0"/>
                <a:ea typeface="스스로넷 설립체" charset="0"/>
              </a:rPr>
              <a:t>② 장학제도 개편 및 세분화</a:t>
            </a:r>
            <a:endParaRPr lang="ko-KR" altLang="en-US" sz="3500" b="1">
              <a:solidFill>
                <a:srgbClr val="9E0548"/>
              </a:solidFill>
              <a:latin typeface="스스로넷 설립체" charset="0"/>
              <a:ea typeface="스스로넷 설립체" charset="0"/>
            </a:endParaRPr>
          </a:p>
        </p:txBody>
      </p:sp>
      <p:sp>
        <p:nvSpPr>
          <p:cNvPr id="75" name="Rect 0"/>
          <p:cNvSpPr>
            <a:spLocks/>
          </p:cNvSpPr>
          <p:nvPr/>
        </p:nvSpPr>
        <p:spPr>
          <a:xfrm rot="0">
            <a:off x="622300" y="1727200"/>
            <a:ext cx="7900035" cy="6363335"/>
          </a:xfrm>
          <a:prstGeom prst="roundRect"/>
          <a:solidFill>
            <a:srgbClr val="9E0548">
              <a:alpha val="10008"/>
            </a:srgbClr>
          </a:solidFill>
          <a:ln w="0">
            <a:noFill/>
            <a:prstDash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1440" tIns="45720" rIns="91440" bIns="45720" vert="horz" anchor="ctr">
            <a:noAutofit/>
          </a:bodyPr>
          <a:lstStyle/>
          <a:p>
            <a:pPr marL="0" indent="0" algn="ctr" hangingPunct="1"/>
            <a:endParaRPr lang="ko-KR" altLang="en-US" sz="1800">
              <a:latin typeface="맑은 고딕" charset="0"/>
              <a:ea typeface="맑은 고딕" charset="0"/>
            </a:endParaRPr>
          </a:p>
        </p:txBody>
      </p:sp>
      <p:sp>
        <p:nvSpPr>
          <p:cNvPr id="74" name="Rect 0"/>
          <p:cNvSpPr txBox="1">
            <a:spLocks/>
          </p:cNvSpPr>
          <p:nvPr/>
        </p:nvSpPr>
        <p:spPr>
          <a:xfrm rot="0">
            <a:off x="889000" y="2540000"/>
            <a:ext cx="7367905" cy="2307590"/>
          </a:xfrm>
          <a:prstGeom prst="rect"/>
          <a:noFill/>
          <a:ln w="0">
            <a:noFill/>
            <a:prstDash/>
          </a:ln>
        </p:spPr>
        <p:txBody>
          <a:bodyPr wrap="square" lIns="89535" tIns="46355" rIns="89535" bIns="46355" numCol="1" vert="horz" anchor="t">
            <a:spAutoFit/>
          </a:bodyPr>
          <a:lstStyle/>
          <a:p>
            <a:pPr marL="0" indent="0" algn="ctr" latinLnBrk="0" hangingPunct="1">
              <a:buFontTx/>
              <a:buNone/>
            </a:pPr>
            <a:r>
              <a:rPr sz="2400">
                <a:latin typeface="바른공군체 Medium" charset="0"/>
                <a:ea typeface="바른공군체 Medium" charset="0"/>
              </a:rPr>
              <a:t>신규 장학금 및 이해하기어려운 장학금을</a:t>
            </a:r>
            <a:endParaRPr lang="ko-KR" altLang="en-US" sz="2400">
              <a:latin typeface="바른공군체 Medium" charset="0"/>
              <a:ea typeface="바른공군체 Medium" charset="0"/>
            </a:endParaRPr>
          </a:p>
          <a:p>
            <a:pPr marL="0" indent="0" algn="ctr" latinLnBrk="0" hangingPunct="1">
              <a:buFontTx/>
              <a:buNone/>
            </a:pPr>
            <a:r>
              <a:rPr sz="2400">
                <a:latin typeface="바른공군체 Medium" charset="0"/>
                <a:ea typeface="바른공군체 Medium" charset="0"/>
              </a:rPr>
              <a:t>총학생회 SNS를 통해 공지하여 </a:t>
            </a:r>
            <a:endParaRPr lang="ko-KR" altLang="en-US" sz="2400">
              <a:latin typeface="바른공군체 Medium" charset="0"/>
              <a:ea typeface="바른공군체 Medium" charset="0"/>
            </a:endParaRPr>
          </a:p>
          <a:p>
            <a:pPr marL="0" indent="0" algn="ctr" latinLnBrk="0" hangingPunct="1">
              <a:buFontTx/>
              <a:buNone/>
            </a:pPr>
            <a:r>
              <a:rPr sz="2400">
                <a:latin typeface="바른공군체 Medium" charset="0"/>
                <a:ea typeface="바른공군체 Medium" charset="0"/>
              </a:rPr>
              <a:t>학생들의 장학금 수혜를 도왔습니다.</a:t>
            </a:r>
            <a:endParaRPr lang="ko-KR" altLang="en-US" sz="2400">
              <a:latin typeface="바른공군체 Medium" charset="0"/>
              <a:ea typeface="바른공군체 Medium" charset="0"/>
            </a:endParaRPr>
          </a:p>
          <a:p>
            <a:pPr marL="0" indent="0" algn="ctr" latinLnBrk="0" hangingPunct="1">
              <a:buFontTx/>
              <a:buNone/>
            </a:pPr>
            <a:endParaRPr lang="ko-KR" altLang="en-US" sz="2400">
              <a:latin typeface="바른공군체 Medium" charset="0"/>
              <a:ea typeface="바른공군체 Medium" charset="0"/>
            </a:endParaRPr>
          </a:p>
          <a:p>
            <a:pPr marL="0" indent="0" algn="ctr" latinLnBrk="0" hangingPunct="1">
              <a:buFontTx/>
              <a:buNone/>
            </a:pPr>
            <a:r>
              <a:rPr sz="2400">
                <a:latin typeface="바른공군체 Medium" charset="0"/>
                <a:ea typeface="바른공군체 Medium" charset="0"/>
              </a:rPr>
              <a:t>자세한 내용은 총학생회 인스타그램 및 페이스북을 통해 확인하실 수 있습니다.</a:t>
            </a:r>
            <a:endParaRPr lang="ko-KR" altLang="en-US" sz="2400">
              <a:latin typeface="바른공군체 Medium" charset="0"/>
              <a:ea typeface="바른공군체 Medium" charset="0"/>
            </a:endParaRPr>
          </a:p>
        </p:txBody>
      </p:sp>
      <p:sp>
        <p:nvSpPr>
          <p:cNvPr id="76" name="Rect 0"/>
          <p:cNvSpPr txBox="1">
            <a:spLocks/>
          </p:cNvSpPr>
          <p:nvPr/>
        </p:nvSpPr>
        <p:spPr>
          <a:xfrm rot="0">
            <a:off x="2692400" y="8280400"/>
            <a:ext cx="3772535" cy="370205"/>
          </a:xfrm>
          <a:prstGeom prst="rect"/>
          <a:noFill/>
          <a:ln w="0">
            <a:noFill/>
            <a:prstDash/>
          </a:ln>
        </p:spPr>
        <p:txBody>
          <a:bodyPr wrap="square" lIns="89535" tIns="46355" rIns="89535" bIns="46355" vert="horz" anchor="t">
            <a:spAutoFit/>
          </a:bodyPr>
          <a:lstStyle/>
          <a:p>
            <a:pPr marL="0" indent="0" algn="l" hangingPunct="1"/>
            <a:r>
              <a:rPr sz="1800">
                <a:solidFill>
                  <a:srgbClr val="9E0548"/>
                </a:solidFill>
                <a:latin typeface="스스로넷 설립체" charset="0"/>
                <a:ea typeface="스스로넷 설립체" charset="0"/>
              </a:rPr>
              <a:t>한남대학교 제 65대  총학생회 영원</a:t>
            </a:r>
            <a:endParaRPr lang="ko-KR" altLang="en-US" sz="1800">
              <a:solidFill>
                <a:srgbClr val="9E0548"/>
              </a:solidFill>
              <a:latin typeface="스스로넷 설립체" charset="0"/>
              <a:ea typeface="스스로넷 설립체" charset="0"/>
            </a:endParaRPr>
          </a:p>
        </p:txBody>
      </p:sp>
      <p:sp>
        <p:nvSpPr>
          <p:cNvPr id="77" name="텍스트 상자 102"/>
          <p:cNvSpPr txBox="1">
            <a:spLocks/>
          </p:cNvSpPr>
          <p:nvPr/>
        </p:nvSpPr>
        <p:spPr>
          <a:xfrm rot="0">
            <a:off x="883920" y="5335905"/>
            <a:ext cx="7367905" cy="2064385"/>
          </a:xfrm>
          <a:prstGeom prst="rect"/>
          <a:noFill/>
          <a:ln w="0">
            <a:noFill/>
            <a:prstDash/>
          </a:ln>
        </p:spPr>
        <p:txBody>
          <a:bodyPr wrap="square" lIns="89535" tIns="46355" rIns="89535" bIns="46355" numCol="1" vert="horz" anchor="t">
            <a:spAutoFit/>
          </a:bodyPr>
          <a:lstStyle/>
          <a:p>
            <a:pPr marL="0" indent="0" algn="ctr" latinLnBrk="0" hangingPunct="1">
              <a:buFontTx/>
              <a:buNone/>
            </a:pPr>
            <a:r>
              <a:rPr sz="1600">
                <a:latin typeface="바른공군체 Medium" charset="0"/>
                <a:ea typeface="바른공군체 Medium" charset="0"/>
              </a:rPr>
              <a:t>총학생회 홈페이지</a:t>
            </a:r>
            <a:endParaRPr lang="ko-KR" altLang="en-US" sz="1600">
              <a:latin typeface="바른공군체 Medium" charset="0"/>
              <a:ea typeface="바른공군체 Medium" charset="0"/>
            </a:endParaRPr>
          </a:p>
          <a:p>
            <a:pPr marL="0" indent="0" algn="ctr" latinLnBrk="0" hangingPunct="1">
              <a:buFontTx/>
              <a:buNone/>
            </a:pPr>
            <a:r>
              <a:rPr sz="1600">
                <a:latin typeface="바른공군체 Medium" charset="0"/>
                <a:ea typeface="바른공군체 Medium" charset="0"/>
                <a:hlinkClick r:id="rId5">
                  <a:extLst>
                    <a:ext uri="{A12FA001-AC4F-418D-AE19-62706E023703}">
                      <ahyp:hlinkClr xmlns:ahyp="http://schemas.microsoft.com/office/drawing/2018/hyperlinkcolor" xmlns="" val="hlink"/>
                    </a:ext>
                  </a:extLst>
                </a:hlinkClick>
              </a:rPr>
              <a:t>http://student.hannam.ac.kr/main</a:t>
            </a:r>
            <a:endParaRPr lang="ko-KR" altLang="en-US" sz="1600">
              <a:latin typeface="바른공군체 Medium" charset="0"/>
              <a:ea typeface="바른공군체 Medium" charset="0"/>
            </a:endParaRPr>
          </a:p>
          <a:p>
            <a:pPr marL="0" indent="0" algn="ctr" latinLnBrk="0" hangingPunct="1">
              <a:buFontTx/>
              <a:buNone/>
            </a:pPr>
            <a:endParaRPr lang="ko-KR" altLang="en-US" sz="1600">
              <a:latin typeface="바른공군체 Medium" charset="0"/>
              <a:ea typeface="바른공군체 Medium" charset="0"/>
            </a:endParaRPr>
          </a:p>
          <a:p>
            <a:pPr marL="0" indent="0" algn="ctr" latinLnBrk="0" hangingPunct="1">
              <a:buFontTx/>
              <a:buNone/>
            </a:pPr>
            <a:r>
              <a:rPr sz="1600">
                <a:latin typeface="바른공군체 Medium" charset="0"/>
                <a:ea typeface="바른공군체 Medium" charset="0"/>
              </a:rPr>
              <a:t>총학생회 인스타그램</a:t>
            </a:r>
            <a:endParaRPr lang="ko-KR" altLang="en-US" sz="1600">
              <a:latin typeface="바른공군체 Medium" charset="0"/>
              <a:ea typeface="바른공군체 Medium" charset="0"/>
            </a:endParaRPr>
          </a:p>
          <a:p>
            <a:pPr marL="0" indent="0" algn="ctr" latinLnBrk="0" hangingPunct="1">
              <a:buFontTx/>
              <a:buNone/>
            </a:pPr>
            <a:r>
              <a:rPr sz="1600">
                <a:latin typeface="바른공군체 Medium" charset="0"/>
                <a:ea typeface="바른공군체 Medium" charset="0"/>
              </a:rPr>
              <a:t>https://www.instagram.com/hnu_forever/</a:t>
            </a:r>
            <a:endParaRPr lang="ko-KR" altLang="en-US" sz="1600">
              <a:latin typeface="바른공군체 Medium" charset="0"/>
              <a:ea typeface="바른공군체 Medium" charset="0"/>
            </a:endParaRPr>
          </a:p>
          <a:p>
            <a:pPr marL="0" indent="0" algn="ctr" latinLnBrk="0" hangingPunct="1">
              <a:buFontTx/>
              <a:buNone/>
            </a:pPr>
            <a:endParaRPr lang="ko-KR" altLang="en-US" sz="1600">
              <a:latin typeface="바른공군체 Medium" charset="0"/>
              <a:ea typeface="바른공군체 Medium" charset="0"/>
            </a:endParaRPr>
          </a:p>
          <a:p>
            <a:pPr marL="0" indent="0" algn="ctr" latinLnBrk="0" hangingPunct="1">
              <a:buFontTx/>
              <a:buNone/>
            </a:pPr>
            <a:r>
              <a:rPr sz="1600">
                <a:latin typeface="바른공군체 Medium" charset="0"/>
                <a:ea typeface="바른공군체 Medium" charset="0"/>
              </a:rPr>
              <a:t>총학생회 페이스북</a:t>
            </a:r>
            <a:endParaRPr lang="ko-KR" altLang="en-US" sz="1600">
              <a:latin typeface="바른공군체 Medium" charset="0"/>
              <a:ea typeface="바른공군체 Medium" charset="0"/>
            </a:endParaRPr>
          </a:p>
          <a:p>
            <a:pPr marL="0" indent="0" algn="ctr" latinLnBrk="0" hangingPunct="1">
              <a:buFontTx/>
              <a:buNone/>
            </a:pPr>
            <a:r>
              <a:rPr sz="1600">
                <a:latin typeface="바른공군체 Medium" charset="0"/>
                <a:ea typeface="바른공군체 Medium" charset="0"/>
              </a:rPr>
              <a:t>https://www.facebook.com/hnu.forever</a:t>
            </a:r>
            <a:endParaRPr lang="ko-KR" altLang="en-US" sz="1600">
              <a:latin typeface="바른공군체 Medium" charset="0"/>
              <a:ea typeface="바른공군체 Medium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" descr="C:/Users/HyoHa/AppData/Roaming/PolarisOffice/ETemp/19288_23402808/fImage2879973041.png"/>
          <p:cNvPicPr>
            <a:picLocks noChangeAspect="1"/>
          </p:cNvPicPr>
          <p:nvPr/>
        </p:nvPicPr>
        <p:blipFill rotWithShape="1">
          <a:blip r:embed="rId3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0">
            <a:off x="6426200" y="8280400"/>
            <a:ext cx="483235" cy="405765"/>
          </a:xfrm>
          <a:prstGeom prst="rect"/>
          <a:blipFill rotWithShape="1">
            <a:blip r:embed="rId2" cstate="hqprint">
              <a:alphaModFix amt="0"/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 l="0" t="0" r="0" b="0"/>
            </a:stretch>
          </a:blipFill>
          <a:ln w="0">
            <a:noFill/>
            <a:prstDash/>
          </a:ln>
          <a:effectLst>
            <a:outerShdw sx="100000" sy="100000" blurRad="0" dist="50800" dir="5400000" rotWithShape="0" algn="ctr">
              <a:srgbClr val="000000">
                <a:alpha val="0"/>
              </a:srgbClr>
            </a:outerShdw>
          </a:effectLst>
        </p:spPr>
      </p:pic>
      <p:cxnSp>
        <p:nvCxnSpPr>
          <p:cNvPr id="69" name="Rect 0"/>
          <p:cNvCxnSpPr/>
          <p:nvPr/>
        </p:nvCxnSpPr>
        <p:spPr>
          <a:xfrm rot="0">
            <a:off x="0" y="467995"/>
            <a:ext cx="9144635" cy="27305"/>
          </a:xfrm>
          <a:prstGeom prst="line"/>
          <a:ln w="19050" cap="flat" cmpd="sng">
            <a:solidFill>
              <a:srgbClr val="7C1950">
                <a:alpha val="100000"/>
              </a:srgbClr>
            </a:solidFill>
            <a:prstDash val="solid"/>
            <a:miter lim="800000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70" name="Rect 0"/>
          <p:cNvCxnSpPr/>
          <p:nvPr/>
        </p:nvCxnSpPr>
        <p:spPr>
          <a:xfrm rot="0">
            <a:off x="0" y="8711565"/>
            <a:ext cx="9149715" cy="27305"/>
          </a:xfrm>
          <a:prstGeom prst="line"/>
          <a:ln w="19050" cap="flat" cmpd="sng">
            <a:solidFill>
              <a:srgbClr val="7C1950">
                <a:alpha val="100000"/>
              </a:srgbClr>
            </a:solidFill>
            <a:prstDash val="solid"/>
            <a:miter lim="800000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73" name="Rect 0"/>
          <p:cNvSpPr txBox="1">
            <a:spLocks/>
          </p:cNvSpPr>
          <p:nvPr/>
        </p:nvSpPr>
        <p:spPr>
          <a:xfrm rot="0">
            <a:off x="1151255" y="592455"/>
            <a:ext cx="6850380" cy="1077595"/>
          </a:xfrm>
          <a:prstGeom prst="rect"/>
          <a:noFill/>
          <a:ln w="0">
            <a:noFill/>
            <a:prstDash/>
          </a:ln>
        </p:spPr>
        <p:txBody>
          <a:bodyPr wrap="square" lIns="89535" tIns="46355" rIns="89535" bIns="46355" vert="horz" anchor="t">
            <a:spAutoFit/>
          </a:bodyPr>
          <a:lstStyle/>
          <a:p>
            <a:pPr marL="0" indent="0" algn="ctr" hangingPunct="1">
              <a:lnSpc>
                <a:spcPct val="100000"/>
              </a:lnSpc>
              <a:buFontTx/>
              <a:buNone/>
            </a:pPr>
            <a:r>
              <a:rPr lang="ko-KR" sz="3200" b="1">
                <a:solidFill>
                  <a:srgbClr val="9E0548"/>
                </a:solidFill>
                <a:latin typeface="스스로넷 설립체" charset="0"/>
                <a:ea typeface="스스로넷 설립체" charset="0"/>
              </a:rPr>
              <a:t>③ 교내 교통제도 개편</a:t>
            </a:r>
            <a:endParaRPr lang="ko-KR" altLang="en-US" sz="3200" b="1">
              <a:solidFill>
                <a:srgbClr val="9E0548"/>
              </a:solidFill>
              <a:latin typeface="스스로넷 설립체" charset="0"/>
              <a:ea typeface="스스로넷 설립체" charset="0"/>
            </a:endParaRPr>
          </a:p>
          <a:p>
            <a:pPr marL="0" indent="0" algn="ctr" hangingPunct="1">
              <a:lnSpc>
                <a:spcPct val="100000"/>
              </a:lnSpc>
              <a:buFontTx/>
              <a:buNone/>
            </a:pPr>
            <a:r>
              <a:rPr lang="ko-KR" sz="3200" b="1">
                <a:solidFill>
                  <a:srgbClr val="9E0548"/>
                </a:solidFill>
                <a:latin typeface="스스로넷 설립체" charset="0"/>
                <a:ea typeface="스스로넷 설립체" charset="0"/>
              </a:rPr>
              <a:t>   (제 2캠퍼스 버스 노선 확대)</a:t>
            </a:r>
            <a:endParaRPr lang="ko-KR" altLang="en-US" sz="3200" b="1">
              <a:solidFill>
                <a:srgbClr val="9E0548"/>
              </a:solidFill>
              <a:latin typeface="스스로넷 설립체" charset="0"/>
              <a:ea typeface="스스로넷 설립체" charset="0"/>
            </a:endParaRPr>
          </a:p>
        </p:txBody>
      </p:sp>
      <p:sp>
        <p:nvSpPr>
          <p:cNvPr id="75" name="Rect 0"/>
          <p:cNvSpPr>
            <a:spLocks/>
          </p:cNvSpPr>
          <p:nvPr/>
        </p:nvSpPr>
        <p:spPr>
          <a:xfrm rot="0">
            <a:off x="622300" y="1727200"/>
            <a:ext cx="7900035" cy="6363335"/>
          </a:xfrm>
          <a:prstGeom prst="roundRect"/>
          <a:solidFill>
            <a:srgbClr val="9E0548">
              <a:alpha val="10008"/>
            </a:srgbClr>
          </a:solidFill>
          <a:ln w="0">
            <a:noFill/>
            <a:prstDash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1440" tIns="45720" rIns="91440" bIns="45720" vert="horz" anchor="ctr">
            <a:noAutofit/>
          </a:bodyPr>
          <a:lstStyle/>
          <a:p>
            <a:pPr marL="0" indent="0" algn="ctr" hangingPunct="1"/>
            <a:endParaRPr lang="ko-KR" altLang="en-US" sz="1800">
              <a:latin typeface="맑은 고딕" charset="0"/>
              <a:ea typeface="맑은 고딕" charset="0"/>
            </a:endParaRPr>
          </a:p>
        </p:txBody>
      </p:sp>
      <p:sp>
        <p:nvSpPr>
          <p:cNvPr id="74" name="Rect 0"/>
          <p:cNvSpPr txBox="1">
            <a:spLocks/>
          </p:cNvSpPr>
          <p:nvPr/>
        </p:nvSpPr>
        <p:spPr>
          <a:xfrm rot="0">
            <a:off x="889000" y="3683000"/>
            <a:ext cx="7366635" cy="462280"/>
          </a:xfrm>
          <a:prstGeom prst="rect"/>
          <a:noFill/>
          <a:ln w="0">
            <a:noFill/>
            <a:prstDash/>
          </a:ln>
        </p:spPr>
        <p:txBody>
          <a:bodyPr wrap="square" lIns="89535" tIns="46355" rIns="89535" bIns="46355" vert="horz" anchor="t">
            <a:spAutoFit/>
          </a:bodyPr>
          <a:lstStyle/>
          <a:p>
            <a:pPr marL="0" indent="0" algn="ctr" hangingPunct="1"/>
            <a:endParaRPr lang="ko-KR" altLang="en-US" sz="2400">
              <a:latin typeface="바른공군체 Medium" charset="0"/>
              <a:ea typeface="바른공군체 Medium" charset="0"/>
            </a:endParaRPr>
          </a:p>
        </p:txBody>
      </p:sp>
      <p:sp>
        <p:nvSpPr>
          <p:cNvPr id="76" name="Rect 0"/>
          <p:cNvSpPr txBox="1">
            <a:spLocks/>
          </p:cNvSpPr>
          <p:nvPr/>
        </p:nvSpPr>
        <p:spPr>
          <a:xfrm rot="0">
            <a:off x="2692400" y="8280400"/>
            <a:ext cx="3772535" cy="370205"/>
          </a:xfrm>
          <a:prstGeom prst="rect"/>
          <a:noFill/>
          <a:ln w="0">
            <a:noFill/>
            <a:prstDash/>
          </a:ln>
        </p:spPr>
        <p:txBody>
          <a:bodyPr wrap="square" lIns="89535" tIns="46355" rIns="89535" bIns="46355" vert="horz" anchor="t">
            <a:spAutoFit/>
          </a:bodyPr>
          <a:lstStyle/>
          <a:p>
            <a:pPr marL="0" indent="0" algn="l" hangingPunct="1"/>
            <a:r>
              <a:rPr sz="1800">
                <a:solidFill>
                  <a:srgbClr val="9E0548"/>
                </a:solidFill>
                <a:latin typeface="스스로넷 설립체" charset="0"/>
                <a:ea typeface="스스로넷 설립체" charset="0"/>
              </a:rPr>
              <a:t>한남대학교 제 65대  총학생회 영원</a:t>
            </a:r>
            <a:endParaRPr lang="ko-KR" altLang="en-US" sz="1800">
              <a:solidFill>
                <a:srgbClr val="9E0548"/>
              </a:solidFill>
              <a:latin typeface="스스로넷 설립체" charset="0"/>
              <a:ea typeface="스스로넷 설립체" charset="0"/>
            </a:endParaRPr>
          </a:p>
        </p:txBody>
      </p:sp>
      <p:sp>
        <p:nvSpPr>
          <p:cNvPr id="77" name="텍스트 상자 293"/>
          <p:cNvSpPr txBox="1">
            <a:spLocks/>
          </p:cNvSpPr>
          <p:nvPr/>
        </p:nvSpPr>
        <p:spPr>
          <a:xfrm rot="0">
            <a:off x="889000" y="4114800"/>
            <a:ext cx="7366635" cy="1569085"/>
          </a:xfrm>
          <a:prstGeom prst="rect"/>
          <a:noFill/>
          <a:ln w="0">
            <a:noFill/>
            <a:prstDash/>
          </a:ln>
        </p:spPr>
        <p:txBody>
          <a:bodyPr wrap="square" lIns="89535" tIns="46355" rIns="89535" bIns="46355" vert="horz" anchor="t">
            <a:spAutoFit/>
          </a:bodyPr>
          <a:lstStyle/>
          <a:p>
            <a:pPr marL="0" indent="0" algn="ctr" hangingPunct="1"/>
            <a:r>
              <a:rPr sz="2400">
                <a:latin typeface="바른공군체 Medium" charset="0"/>
                <a:ea typeface="바른공군체 Medium" charset="0"/>
              </a:rPr>
              <a:t>1분기에 수요조사 진행 후 </a:t>
            </a:r>
            <a:endParaRPr lang="ko-KR" altLang="en-US" sz="2400">
              <a:latin typeface="바른공군체 Medium" charset="0"/>
              <a:ea typeface="바른공군체 Medium" charset="0"/>
            </a:endParaRPr>
          </a:p>
          <a:p>
            <a:pPr marL="0" indent="0" algn="ctr" hangingPunct="1"/>
            <a:r>
              <a:rPr sz="2400">
                <a:latin typeface="바른공군체 Medium" charset="0"/>
                <a:ea typeface="바른공군체 Medium" charset="0"/>
              </a:rPr>
              <a:t>버스 배차 간격 수정, 버스탑승 구간에 시설관리팀 </a:t>
            </a:r>
            <a:endParaRPr lang="ko-KR" altLang="en-US" sz="2400">
              <a:latin typeface="바른공군체 Medium" charset="0"/>
              <a:ea typeface="바른공군체 Medium" charset="0"/>
            </a:endParaRPr>
          </a:p>
          <a:p>
            <a:pPr marL="0" indent="0" algn="ctr" hangingPunct="1"/>
            <a:r>
              <a:rPr sz="2400">
                <a:latin typeface="바른공군체 Medium" charset="0"/>
                <a:ea typeface="바른공군체 Medium" charset="0"/>
              </a:rPr>
              <a:t>인원 배치 등 공약 이행을 완료하였습니다.</a:t>
            </a:r>
            <a:endParaRPr lang="ko-KR" altLang="en-US" sz="2400">
              <a:latin typeface="바른공군체 Medium" charset="0"/>
              <a:ea typeface="바른공군체 Medium" charset="0"/>
            </a:endParaRPr>
          </a:p>
          <a:p>
            <a:pPr marL="0" indent="0" algn="ctr" hangingPunct="1"/>
            <a:endParaRPr lang="ko-KR" altLang="en-US" sz="2400">
              <a:latin typeface="바른공군체 Medium" charset="0"/>
              <a:ea typeface="바른공군체 Medium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" descr="C:/Users/HyoHa/AppData/Roaming/PolarisOffice/ETemp/19288_23402808/fImage2879973041.png"/>
          <p:cNvPicPr>
            <a:picLocks noChangeAspect="1"/>
          </p:cNvPicPr>
          <p:nvPr/>
        </p:nvPicPr>
        <p:blipFill rotWithShape="1">
          <a:blip r:embed="rId3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0">
            <a:off x="6426200" y="8280400"/>
            <a:ext cx="483235" cy="405765"/>
          </a:xfrm>
          <a:prstGeom prst="rect"/>
          <a:blipFill rotWithShape="1">
            <a:blip r:embed="rId2" cstate="hqprint">
              <a:alphaModFix amt="0"/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 l="0" t="0" r="0" b="0"/>
            </a:stretch>
          </a:blipFill>
          <a:ln w="0">
            <a:noFill/>
            <a:prstDash/>
          </a:ln>
          <a:effectLst>
            <a:outerShdw sx="100000" sy="100000" blurRad="0" dist="50800" dir="5400000" rotWithShape="0" algn="ctr">
              <a:srgbClr val="000000">
                <a:alpha val="0"/>
              </a:srgbClr>
            </a:outerShdw>
          </a:effectLst>
        </p:spPr>
      </p:pic>
      <p:cxnSp>
        <p:nvCxnSpPr>
          <p:cNvPr id="69" name="Rect 0"/>
          <p:cNvCxnSpPr/>
          <p:nvPr/>
        </p:nvCxnSpPr>
        <p:spPr>
          <a:xfrm rot="0">
            <a:off x="0" y="467995"/>
            <a:ext cx="9144635" cy="27305"/>
          </a:xfrm>
          <a:prstGeom prst="line"/>
          <a:ln w="19050" cap="flat" cmpd="sng">
            <a:solidFill>
              <a:srgbClr val="7C1950">
                <a:alpha val="100000"/>
              </a:srgbClr>
            </a:solidFill>
            <a:prstDash val="solid"/>
            <a:miter lim="800000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70" name="Rect 0"/>
          <p:cNvCxnSpPr/>
          <p:nvPr/>
        </p:nvCxnSpPr>
        <p:spPr>
          <a:xfrm rot="0">
            <a:off x="0" y="8711565"/>
            <a:ext cx="9149715" cy="27305"/>
          </a:xfrm>
          <a:prstGeom prst="line"/>
          <a:ln w="19050" cap="flat" cmpd="sng">
            <a:solidFill>
              <a:srgbClr val="7C1950">
                <a:alpha val="100000"/>
              </a:srgbClr>
            </a:solidFill>
            <a:prstDash val="solid"/>
            <a:miter lim="800000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73" name="Rect 0"/>
          <p:cNvSpPr txBox="1">
            <a:spLocks/>
          </p:cNvSpPr>
          <p:nvPr/>
        </p:nvSpPr>
        <p:spPr>
          <a:xfrm rot="0">
            <a:off x="1151255" y="592455"/>
            <a:ext cx="6850380" cy="1077595"/>
          </a:xfrm>
          <a:prstGeom prst="rect"/>
          <a:noFill/>
          <a:ln w="0">
            <a:noFill/>
            <a:prstDash/>
          </a:ln>
        </p:spPr>
        <p:txBody>
          <a:bodyPr wrap="square" lIns="89535" tIns="46355" rIns="89535" bIns="46355" vert="horz" anchor="t">
            <a:spAutoFit/>
          </a:bodyPr>
          <a:lstStyle/>
          <a:p>
            <a:pPr marL="0" indent="0" algn="ctr" hangingPunct="1">
              <a:lnSpc>
                <a:spcPct val="100000"/>
              </a:lnSpc>
              <a:buFontTx/>
              <a:buNone/>
            </a:pPr>
            <a:r>
              <a:rPr lang="ko-KR" sz="3200" b="1">
                <a:solidFill>
                  <a:srgbClr val="9E0548"/>
                </a:solidFill>
                <a:latin typeface="스스로넷 설립체" charset="0"/>
                <a:ea typeface="스스로넷 설립체" charset="0"/>
              </a:rPr>
              <a:t>④ 학생식당 메뉴 다양화 및</a:t>
            </a:r>
            <a:endParaRPr lang="ko-KR" altLang="en-US" sz="3200" b="1">
              <a:solidFill>
                <a:srgbClr val="9E0548"/>
              </a:solidFill>
              <a:latin typeface="스스로넷 설립체" charset="0"/>
              <a:ea typeface="스스로넷 설립체" charset="0"/>
            </a:endParaRPr>
          </a:p>
          <a:p>
            <a:pPr marL="0" indent="0" algn="ctr" hangingPunct="1">
              <a:lnSpc>
                <a:spcPct val="100000"/>
              </a:lnSpc>
              <a:buFontTx/>
              <a:buNone/>
            </a:pPr>
            <a:r>
              <a:rPr lang="ko-KR" sz="3200" b="1">
                <a:solidFill>
                  <a:srgbClr val="9E0548"/>
                </a:solidFill>
                <a:latin typeface="스스로넷 설립체" charset="0"/>
                <a:ea typeface="스스로넷 설립체" charset="0"/>
              </a:rPr>
              <a:t>      일회용 앞치마 배치</a:t>
            </a:r>
            <a:endParaRPr lang="ko-KR" altLang="en-US" sz="3200" b="1">
              <a:solidFill>
                <a:srgbClr val="9E0548"/>
              </a:solidFill>
              <a:latin typeface="스스로넷 설립체" charset="0"/>
              <a:ea typeface="스스로넷 설립체" charset="0"/>
            </a:endParaRPr>
          </a:p>
        </p:txBody>
      </p:sp>
      <p:sp>
        <p:nvSpPr>
          <p:cNvPr id="75" name="Rect 0"/>
          <p:cNvSpPr>
            <a:spLocks/>
          </p:cNvSpPr>
          <p:nvPr/>
        </p:nvSpPr>
        <p:spPr>
          <a:xfrm rot="0">
            <a:off x="622300" y="1727200"/>
            <a:ext cx="7900035" cy="6363335"/>
          </a:xfrm>
          <a:prstGeom prst="roundRect"/>
          <a:solidFill>
            <a:srgbClr val="9E0548">
              <a:alpha val="10008"/>
            </a:srgbClr>
          </a:solidFill>
          <a:ln w="0">
            <a:noFill/>
            <a:prstDash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1440" tIns="45720" rIns="91440" bIns="45720" vert="horz" anchor="ctr">
            <a:noAutofit/>
          </a:bodyPr>
          <a:lstStyle/>
          <a:p>
            <a:pPr marL="0" indent="0" algn="ctr" hangingPunct="1"/>
            <a:endParaRPr lang="ko-KR" altLang="en-US" sz="1800">
              <a:latin typeface="맑은 고딕" charset="0"/>
              <a:ea typeface="맑은 고딕" charset="0"/>
            </a:endParaRPr>
          </a:p>
        </p:txBody>
      </p:sp>
      <p:sp>
        <p:nvSpPr>
          <p:cNvPr id="74" name="Rect 0"/>
          <p:cNvSpPr txBox="1">
            <a:spLocks/>
          </p:cNvSpPr>
          <p:nvPr/>
        </p:nvSpPr>
        <p:spPr>
          <a:xfrm rot="0">
            <a:off x="889000" y="3683000"/>
            <a:ext cx="7366635" cy="462280"/>
          </a:xfrm>
          <a:prstGeom prst="rect"/>
          <a:noFill/>
          <a:ln w="0">
            <a:noFill/>
            <a:prstDash/>
          </a:ln>
        </p:spPr>
        <p:txBody>
          <a:bodyPr wrap="square" lIns="89535" tIns="46355" rIns="89535" bIns="46355" vert="horz" anchor="t">
            <a:spAutoFit/>
          </a:bodyPr>
          <a:lstStyle/>
          <a:p>
            <a:pPr marL="0" indent="0" algn="ctr" hangingPunct="1"/>
            <a:endParaRPr lang="ko-KR" altLang="en-US" sz="2400">
              <a:latin typeface="바른공군체 Medium" charset="0"/>
              <a:ea typeface="바른공군체 Medium" charset="0"/>
            </a:endParaRPr>
          </a:p>
        </p:txBody>
      </p:sp>
      <p:sp>
        <p:nvSpPr>
          <p:cNvPr id="76" name="Rect 0"/>
          <p:cNvSpPr txBox="1">
            <a:spLocks/>
          </p:cNvSpPr>
          <p:nvPr/>
        </p:nvSpPr>
        <p:spPr>
          <a:xfrm rot="0">
            <a:off x="2692400" y="8280400"/>
            <a:ext cx="3772535" cy="370205"/>
          </a:xfrm>
          <a:prstGeom prst="rect"/>
          <a:noFill/>
          <a:ln w="0">
            <a:noFill/>
            <a:prstDash/>
          </a:ln>
        </p:spPr>
        <p:txBody>
          <a:bodyPr wrap="square" lIns="89535" tIns="46355" rIns="89535" bIns="46355" vert="horz" anchor="t">
            <a:spAutoFit/>
          </a:bodyPr>
          <a:lstStyle/>
          <a:p>
            <a:pPr marL="0" indent="0" algn="l" hangingPunct="1"/>
            <a:r>
              <a:rPr sz="1800">
                <a:solidFill>
                  <a:srgbClr val="9E0548"/>
                </a:solidFill>
                <a:latin typeface="스스로넷 설립체" charset="0"/>
                <a:ea typeface="스스로넷 설립체" charset="0"/>
              </a:rPr>
              <a:t>한남대학교 제 65대  총학생회 영원</a:t>
            </a:r>
            <a:endParaRPr lang="ko-KR" altLang="en-US" sz="1800">
              <a:solidFill>
                <a:srgbClr val="9E0548"/>
              </a:solidFill>
              <a:latin typeface="스스로넷 설립체" charset="0"/>
              <a:ea typeface="스스로넷 설립체" charset="0"/>
            </a:endParaRPr>
          </a:p>
        </p:txBody>
      </p:sp>
      <p:sp>
        <p:nvSpPr>
          <p:cNvPr id="77" name="Rect 0"/>
          <p:cNvSpPr txBox="1">
            <a:spLocks/>
          </p:cNvSpPr>
          <p:nvPr/>
        </p:nvSpPr>
        <p:spPr>
          <a:xfrm rot="0">
            <a:off x="889000" y="4114800"/>
            <a:ext cx="7366635" cy="1569085"/>
          </a:xfrm>
          <a:prstGeom prst="rect"/>
          <a:noFill/>
          <a:ln w="0">
            <a:noFill/>
            <a:prstDash/>
          </a:ln>
        </p:spPr>
        <p:txBody>
          <a:bodyPr wrap="square" lIns="89535" tIns="46355" rIns="89535" bIns="46355" vert="horz" anchor="t">
            <a:spAutoFit/>
          </a:bodyPr>
          <a:lstStyle/>
          <a:p>
            <a:pPr marL="0" indent="0" algn="ctr" hangingPunct="1"/>
            <a:r>
              <a:rPr sz="2400">
                <a:latin typeface="바른공군체 Medium" charset="0"/>
                <a:ea typeface="바른공군체 Medium" charset="0"/>
              </a:rPr>
              <a:t>멘사 크리스티와 대덕캠퍼스, 기숙사 신관, 구관에</a:t>
            </a:r>
            <a:endParaRPr lang="ko-KR" altLang="en-US" sz="2400">
              <a:latin typeface="바른공군체 Medium" charset="0"/>
              <a:ea typeface="바른공군체 Medium" charset="0"/>
            </a:endParaRPr>
          </a:p>
          <a:p>
            <a:pPr marL="0" indent="0" algn="ctr" hangingPunct="1"/>
            <a:r>
              <a:rPr sz="2400">
                <a:latin typeface="바른공군체 Medium" charset="0"/>
                <a:ea typeface="바른공군체 Medium" charset="0"/>
              </a:rPr>
              <a:t>일회용 앞치마 배치를 완료하였으며</a:t>
            </a:r>
            <a:endParaRPr lang="ko-KR" altLang="en-US" sz="2400">
              <a:latin typeface="바른공군체 Medium" charset="0"/>
              <a:ea typeface="바른공군체 Medium" charset="0"/>
            </a:endParaRPr>
          </a:p>
          <a:p>
            <a:pPr marL="0" indent="0" algn="ctr" hangingPunct="1"/>
            <a:r>
              <a:rPr sz="2400">
                <a:latin typeface="바른공군체 Medium" charset="0"/>
                <a:ea typeface="바른공군체 Medium" charset="0"/>
              </a:rPr>
              <a:t>지속적으로 잔량 체크 및 관리 중에 있습니다.</a:t>
            </a:r>
            <a:endParaRPr lang="ko-KR" altLang="en-US" sz="2400">
              <a:latin typeface="바른공군체 Medium" charset="0"/>
              <a:ea typeface="바른공군체 Medium" charset="0"/>
            </a:endParaRPr>
          </a:p>
          <a:p>
            <a:pPr marL="0" indent="0" algn="ctr" hangingPunct="1"/>
            <a:endParaRPr lang="ko-KR" altLang="en-US" sz="2400">
              <a:latin typeface="바른공군체 Medium" charset="0"/>
              <a:ea typeface="바른공군체 Medium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" descr="C:/Users/HyoHa/AppData/Roaming/PolarisOffice/ETemp/19288_23402808/fImage2879973041.png"/>
          <p:cNvPicPr>
            <a:picLocks noChangeAspect="1"/>
          </p:cNvPicPr>
          <p:nvPr/>
        </p:nvPicPr>
        <p:blipFill rotWithShape="1">
          <a:blip r:embed="rId3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0">
            <a:off x="6426200" y="8280400"/>
            <a:ext cx="483235" cy="405765"/>
          </a:xfrm>
          <a:prstGeom prst="rect"/>
          <a:blipFill rotWithShape="1">
            <a:blip r:embed="rId2" cstate="hqprint">
              <a:alphaModFix amt="0"/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 l="0" t="0" r="0" b="0"/>
            </a:stretch>
          </a:blipFill>
          <a:ln w="0">
            <a:noFill/>
            <a:prstDash/>
          </a:ln>
          <a:effectLst>
            <a:outerShdw sx="100000" sy="100000" blurRad="0" dist="50800" dir="5400000" rotWithShape="0" algn="ctr">
              <a:srgbClr val="000000">
                <a:alpha val="0"/>
              </a:srgbClr>
            </a:outerShdw>
          </a:effectLst>
        </p:spPr>
      </p:pic>
      <p:cxnSp>
        <p:nvCxnSpPr>
          <p:cNvPr id="69" name="Rect 0"/>
          <p:cNvCxnSpPr/>
          <p:nvPr/>
        </p:nvCxnSpPr>
        <p:spPr>
          <a:xfrm rot="0">
            <a:off x="0" y="467995"/>
            <a:ext cx="9144635" cy="27305"/>
          </a:xfrm>
          <a:prstGeom prst="line"/>
          <a:ln w="19050" cap="flat" cmpd="sng">
            <a:solidFill>
              <a:srgbClr val="7C1950">
                <a:alpha val="100000"/>
              </a:srgbClr>
            </a:solidFill>
            <a:prstDash val="solid"/>
            <a:miter lim="800000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70" name="Rect 0"/>
          <p:cNvCxnSpPr/>
          <p:nvPr/>
        </p:nvCxnSpPr>
        <p:spPr>
          <a:xfrm rot="0">
            <a:off x="0" y="8711565"/>
            <a:ext cx="9149715" cy="27305"/>
          </a:xfrm>
          <a:prstGeom prst="line"/>
          <a:ln w="19050" cap="flat" cmpd="sng">
            <a:solidFill>
              <a:srgbClr val="7C1950">
                <a:alpha val="100000"/>
              </a:srgbClr>
            </a:solidFill>
            <a:prstDash val="solid"/>
            <a:miter lim="800000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73" name="Rect 0"/>
          <p:cNvSpPr txBox="1">
            <a:spLocks/>
          </p:cNvSpPr>
          <p:nvPr/>
        </p:nvSpPr>
        <p:spPr>
          <a:xfrm rot="0">
            <a:off x="1151255" y="592455"/>
            <a:ext cx="6850380" cy="615950"/>
          </a:xfrm>
          <a:prstGeom prst="rect"/>
          <a:noFill/>
          <a:ln w="0">
            <a:noFill/>
            <a:prstDash/>
          </a:ln>
        </p:spPr>
        <p:txBody>
          <a:bodyPr wrap="square" lIns="89535" tIns="46355" rIns="89535" bIns="46355" vert="horz" anchor="t">
            <a:spAutoFit/>
          </a:bodyPr>
          <a:lstStyle/>
          <a:p>
            <a:pPr marL="0" indent="0" algn="ctr" hangingPunct="1">
              <a:lnSpc>
                <a:spcPct val="100000"/>
              </a:lnSpc>
              <a:buFontTx/>
              <a:buNone/>
            </a:pPr>
            <a:r>
              <a:rPr lang="ko-KR" sz="3400" b="1">
                <a:solidFill>
                  <a:srgbClr val="9E0548"/>
                </a:solidFill>
                <a:latin typeface="스스로넷 설립체" charset="0"/>
                <a:ea typeface="스스로넷 설립체" charset="0"/>
              </a:rPr>
              <a:t>⑤ 열람실 24시간 개방</a:t>
            </a:r>
            <a:endParaRPr lang="ko-KR" altLang="en-US" sz="3400" b="1">
              <a:solidFill>
                <a:srgbClr val="9E0548"/>
              </a:solidFill>
              <a:latin typeface="스스로넷 설립체" charset="0"/>
              <a:ea typeface="스스로넷 설립체" charset="0"/>
            </a:endParaRPr>
          </a:p>
        </p:txBody>
      </p:sp>
      <p:sp>
        <p:nvSpPr>
          <p:cNvPr id="75" name="Rect 0"/>
          <p:cNvSpPr>
            <a:spLocks/>
          </p:cNvSpPr>
          <p:nvPr/>
        </p:nvSpPr>
        <p:spPr>
          <a:xfrm rot="0">
            <a:off x="622300" y="1727200"/>
            <a:ext cx="7900035" cy="6363335"/>
          </a:xfrm>
          <a:prstGeom prst="roundRect"/>
          <a:solidFill>
            <a:srgbClr val="9E0548">
              <a:alpha val="10008"/>
            </a:srgbClr>
          </a:solidFill>
          <a:ln w="0">
            <a:noFill/>
            <a:prstDash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1440" tIns="45720" rIns="91440" bIns="45720" vert="horz" anchor="ctr">
            <a:noAutofit/>
          </a:bodyPr>
          <a:lstStyle/>
          <a:p>
            <a:pPr marL="0" indent="0" algn="ctr" hangingPunct="1"/>
            <a:endParaRPr lang="ko-KR" altLang="en-US" sz="1800">
              <a:latin typeface="맑은 고딕" charset="0"/>
              <a:ea typeface="맑은 고딕" charset="0"/>
            </a:endParaRPr>
          </a:p>
        </p:txBody>
      </p:sp>
      <p:sp>
        <p:nvSpPr>
          <p:cNvPr id="74" name="Rect 0"/>
          <p:cNvSpPr txBox="1">
            <a:spLocks/>
          </p:cNvSpPr>
          <p:nvPr/>
        </p:nvSpPr>
        <p:spPr>
          <a:xfrm rot="0">
            <a:off x="889000" y="3683000"/>
            <a:ext cx="7366635" cy="462280"/>
          </a:xfrm>
          <a:prstGeom prst="rect"/>
          <a:noFill/>
          <a:ln w="0">
            <a:noFill/>
            <a:prstDash/>
          </a:ln>
        </p:spPr>
        <p:txBody>
          <a:bodyPr wrap="square" lIns="89535" tIns="46355" rIns="89535" bIns="46355" vert="horz" anchor="t">
            <a:spAutoFit/>
          </a:bodyPr>
          <a:lstStyle/>
          <a:p>
            <a:pPr marL="0" indent="0" algn="ctr" hangingPunct="1"/>
            <a:endParaRPr lang="ko-KR" altLang="en-US" sz="2400">
              <a:latin typeface="바른공군체 Medium" charset="0"/>
              <a:ea typeface="바른공군체 Medium" charset="0"/>
            </a:endParaRPr>
          </a:p>
        </p:txBody>
      </p:sp>
      <p:sp>
        <p:nvSpPr>
          <p:cNvPr id="76" name="Rect 0"/>
          <p:cNvSpPr txBox="1">
            <a:spLocks/>
          </p:cNvSpPr>
          <p:nvPr/>
        </p:nvSpPr>
        <p:spPr>
          <a:xfrm rot="0">
            <a:off x="2692400" y="8280400"/>
            <a:ext cx="3772535" cy="370205"/>
          </a:xfrm>
          <a:prstGeom prst="rect"/>
          <a:noFill/>
          <a:ln w="0">
            <a:noFill/>
            <a:prstDash/>
          </a:ln>
        </p:spPr>
        <p:txBody>
          <a:bodyPr wrap="square" lIns="89535" tIns="46355" rIns="89535" bIns="46355" vert="horz" anchor="t">
            <a:spAutoFit/>
          </a:bodyPr>
          <a:lstStyle/>
          <a:p>
            <a:pPr marL="0" indent="0" algn="l" hangingPunct="1"/>
            <a:r>
              <a:rPr sz="1800">
                <a:solidFill>
                  <a:srgbClr val="9E0548"/>
                </a:solidFill>
                <a:latin typeface="스스로넷 설립체" charset="0"/>
                <a:ea typeface="스스로넷 설립체" charset="0"/>
              </a:rPr>
              <a:t>한남대학교 제 65대  총학생회 영원</a:t>
            </a:r>
            <a:endParaRPr lang="ko-KR" altLang="en-US" sz="1800">
              <a:solidFill>
                <a:srgbClr val="9E0548"/>
              </a:solidFill>
              <a:latin typeface="스스로넷 설립체" charset="0"/>
              <a:ea typeface="스스로넷 설립체" charset="0"/>
            </a:endParaRPr>
          </a:p>
        </p:txBody>
      </p:sp>
      <p:sp>
        <p:nvSpPr>
          <p:cNvPr id="77" name="Rect 0"/>
          <p:cNvSpPr txBox="1">
            <a:spLocks/>
          </p:cNvSpPr>
          <p:nvPr/>
        </p:nvSpPr>
        <p:spPr>
          <a:xfrm rot="0">
            <a:off x="889000" y="4394200"/>
            <a:ext cx="7366635" cy="831215"/>
          </a:xfrm>
          <a:prstGeom prst="rect"/>
          <a:noFill/>
          <a:ln w="0">
            <a:noFill/>
            <a:prstDash/>
          </a:ln>
        </p:spPr>
        <p:txBody>
          <a:bodyPr wrap="square" lIns="89535" tIns="46355" rIns="89535" bIns="46355" vert="horz" anchor="t">
            <a:spAutoFit/>
          </a:bodyPr>
          <a:lstStyle/>
          <a:p>
            <a:pPr marL="0" indent="0" algn="ctr" hangingPunct="1"/>
            <a:r>
              <a:rPr sz="2400">
                <a:latin typeface="바른공군체 Medium" charset="0"/>
                <a:ea typeface="바른공군체 Medium" charset="0"/>
              </a:rPr>
              <a:t>2학기 중간고사 기간동안 </a:t>
            </a:r>
            <a:endParaRPr lang="ko-KR" altLang="en-US" sz="2400">
              <a:latin typeface="바른공군체 Medium" charset="0"/>
              <a:ea typeface="바른공군체 Medium" charset="0"/>
            </a:endParaRPr>
          </a:p>
          <a:p>
            <a:pPr marL="0" indent="0" algn="ctr" hangingPunct="1"/>
            <a:r>
              <a:rPr sz="2400">
                <a:latin typeface="바른공군체 Medium" charset="0"/>
                <a:ea typeface="바른공군체 Medium" charset="0"/>
              </a:rPr>
              <a:t>56번 건물 1, 2, 3 열람실 24시간 개방 예정입니다.</a:t>
            </a:r>
            <a:endParaRPr lang="ko-KR" altLang="en-US" sz="2400">
              <a:latin typeface="바른공군체 Medium" charset="0"/>
              <a:ea typeface="바른공군체 Medium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" descr="C:/Users/HyoHa/AppData/Roaming/PolarisOffice/ETemp/19288_23402808/fImage2879973041.png"/>
          <p:cNvPicPr>
            <a:picLocks noChangeAspect="1"/>
          </p:cNvPicPr>
          <p:nvPr/>
        </p:nvPicPr>
        <p:blipFill rotWithShape="1">
          <a:blip r:embed="rId3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0">
            <a:off x="6426200" y="8280400"/>
            <a:ext cx="483235" cy="405765"/>
          </a:xfrm>
          <a:prstGeom prst="rect"/>
          <a:blipFill rotWithShape="1">
            <a:blip r:embed="rId2" cstate="hqprint">
              <a:alphaModFix amt="0"/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 l="0" t="0" r="0" b="0"/>
            </a:stretch>
          </a:blipFill>
          <a:ln w="0">
            <a:noFill/>
            <a:prstDash/>
          </a:ln>
          <a:effectLst>
            <a:outerShdw sx="100000" sy="100000" blurRad="0" dist="50800" dir="5400000" rotWithShape="0" algn="ctr">
              <a:srgbClr val="000000">
                <a:alpha val="0"/>
              </a:srgbClr>
            </a:outerShdw>
          </a:effectLst>
        </p:spPr>
      </p:pic>
      <p:cxnSp>
        <p:nvCxnSpPr>
          <p:cNvPr id="69" name="Rect 0"/>
          <p:cNvCxnSpPr/>
          <p:nvPr/>
        </p:nvCxnSpPr>
        <p:spPr>
          <a:xfrm rot="0">
            <a:off x="0" y="467995"/>
            <a:ext cx="9144635" cy="27305"/>
          </a:xfrm>
          <a:prstGeom prst="line"/>
          <a:ln w="19050" cap="flat" cmpd="sng">
            <a:solidFill>
              <a:srgbClr val="7C1950">
                <a:alpha val="100000"/>
              </a:srgbClr>
            </a:solidFill>
            <a:prstDash val="solid"/>
            <a:miter lim="800000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70" name="Rect 0"/>
          <p:cNvCxnSpPr/>
          <p:nvPr/>
        </p:nvCxnSpPr>
        <p:spPr>
          <a:xfrm rot="0">
            <a:off x="0" y="8711565"/>
            <a:ext cx="9149715" cy="27305"/>
          </a:xfrm>
          <a:prstGeom prst="line"/>
          <a:ln w="19050" cap="flat" cmpd="sng">
            <a:solidFill>
              <a:srgbClr val="7C1950">
                <a:alpha val="100000"/>
              </a:srgbClr>
            </a:solidFill>
            <a:prstDash val="solid"/>
            <a:miter lim="800000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73" name="Rect 0"/>
          <p:cNvSpPr txBox="1">
            <a:spLocks/>
          </p:cNvSpPr>
          <p:nvPr/>
        </p:nvSpPr>
        <p:spPr>
          <a:xfrm rot="0">
            <a:off x="1151255" y="592455"/>
            <a:ext cx="6850380" cy="585470"/>
          </a:xfrm>
          <a:prstGeom prst="rect"/>
          <a:noFill/>
          <a:ln w="0">
            <a:noFill/>
            <a:prstDash/>
          </a:ln>
        </p:spPr>
        <p:txBody>
          <a:bodyPr wrap="square" lIns="89535" tIns="46355" rIns="89535" bIns="46355" vert="horz" anchor="t">
            <a:spAutoFit/>
          </a:bodyPr>
          <a:lstStyle/>
          <a:p>
            <a:pPr marL="0" indent="0" algn="ctr" hangingPunct="1">
              <a:lnSpc>
                <a:spcPct val="100000"/>
              </a:lnSpc>
              <a:buFontTx/>
              <a:buNone/>
            </a:pPr>
            <a:r>
              <a:rPr lang="ko-KR" sz="3200" b="1">
                <a:solidFill>
                  <a:srgbClr val="9E0548"/>
                </a:solidFill>
                <a:latin typeface="스스로넷 설립체" charset="0"/>
                <a:ea typeface="스스로넷 설립체" charset="0"/>
              </a:rPr>
              <a:t>⑥ 오프라인 입학식 및 프리칼리지</a:t>
            </a:r>
            <a:endParaRPr lang="ko-KR" altLang="en-US" sz="3200" b="1">
              <a:solidFill>
                <a:srgbClr val="9E0548"/>
              </a:solidFill>
              <a:latin typeface="스스로넷 설립체" charset="0"/>
              <a:ea typeface="스스로넷 설립체" charset="0"/>
            </a:endParaRPr>
          </a:p>
        </p:txBody>
      </p:sp>
      <p:sp>
        <p:nvSpPr>
          <p:cNvPr id="75" name="Rect 0"/>
          <p:cNvSpPr>
            <a:spLocks/>
          </p:cNvSpPr>
          <p:nvPr/>
        </p:nvSpPr>
        <p:spPr>
          <a:xfrm rot="0">
            <a:off x="622300" y="1727200"/>
            <a:ext cx="7900035" cy="6363335"/>
          </a:xfrm>
          <a:prstGeom prst="roundRect"/>
          <a:solidFill>
            <a:srgbClr val="9E0548">
              <a:alpha val="10008"/>
            </a:srgbClr>
          </a:solidFill>
          <a:ln w="0">
            <a:noFill/>
            <a:prstDash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1440" tIns="45720" rIns="91440" bIns="45720" vert="horz" anchor="ctr">
            <a:noAutofit/>
          </a:bodyPr>
          <a:lstStyle/>
          <a:p>
            <a:pPr marL="0" indent="0" algn="ctr" hangingPunct="1"/>
            <a:endParaRPr lang="ko-KR" altLang="en-US" sz="1800">
              <a:latin typeface="맑은 고딕" charset="0"/>
              <a:ea typeface="맑은 고딕" charset="0"/>
            </a:endParaRPr>
          </a:p>
        </p:txBody>
      </p:sp>
      <p:sp>
        <p:nvSpPr>
          <p:cNvPr id="74" name="Rect 0"/>
          <p:cNvSpPr txBox="1">
            <a:spLocks/>
          </p:cNvSpPr>
          <p:nvPr/>
        </p:nvSpPr>
        <p:spPr>
          <a:xfrm rot="0">
            <a:off x="889000" y="3683000"/>
            <a:ext cx="7366635" cy="462280"/>
          </a:xfrm>
          <a:prstGeom prst="rect"/>
          <a:noFill/>
          <a:ln w="0">
            <a:noFill/>
            <a:prstDash/>
          </a:ln>
        </p:spPr>
        <p:txBody>
          <a:bodyPr wrap="square" lIns="89535" tIns="46355" rIns="89535" bIns="46355" vert="horz" anchor="t">
            <a:spAutoFit/>
          </a:bodyPr>
          <a:lstStyle/>
          <a:p>
            <a:pPr marL="0" indent="0" algn="ctr" hangingPunct="1"/>
            <a:endParaRPr lang="ko-KR" altLang="en-US" sz="2400">
              <a:latin typeface="바른공군체 Medium" charset="0"/>
              <a:ea typeface="바른공군체 Medium" charset="0"/>
            </a:endParaRPr>
          </a:p>
        </p:txBody>
      </p:sp>
      <p:sp>
        <p:nvSpPr>
          <p:cNvPr id="76" name="Rect 0"/>
          <p:cNvSpPr txBox="1">
            <a:spLocks/>
          </p:cNvSpPr>
          <p:nvPr/>
        </p:nvSpPr>
        <p:spPr>
          <a:xfrm rot="0">
            <a:off x="2692400" y="8280400"/>
            <a:ext cx="3772535" cy="370205"/>
          </a:xfrm>
          <a:prstGeom prst="rect"/>
          <a:noFill/>
          <a:ln w="0">
            <a:noFill/>
            <a:prstDash/>
          </a:ln>
        </p:spPr>
        <p:txBody>
          <a:bodyPr wrap="square" lIns="89535" tIns="46355" rIns="89535" bIns="46355" vert="horz" anchor="t">
            <a:spAutoFit/>
          </a:bodyPr>
          <a:lstStyle/>
          <a:p>
            <a:pPr marL="0" indent="0" algn="l" hangingPunct="1"/>
            <a:r>
              <a:rPr sz="1800">
                <a:solidFill>
                  <a:srgbClr val="9E0548"/>
                </a:solidFill>
                <a:latin typeface="스스로넷 설립체" charset="0"/>
                <a:ea typeface="스스로넷 설립체" charset="0"/>
              </a:rPr>
              <a:t>한남대학교 제 65대  총학생회 영원</a:t>
            </a:r>
            <a:endParaRPr lang="ko-KR" altLang="en-US" sz="1800">
              <a:solidFill>
                <a:srgbClr val="9E0548"/>
              </a:solidFill>
              <a:latin typeface="스스로넷 설립체" charset="0"/>
              <a:ea typeface="스스로넷 설립체" charset="0"/>
            </a:endParaRPr>
          </a:p>
        </p:txBody>
      </p:sp>
      <p:sp>
        <p:nvSpPr>
          <p:cNvPr id="77" name="Rect 0"/>
          <p:cNvSpPr txBox="1">
            <a:spLocks/>
          </p:cNvSpPr>
          <p:nvPr/>
        </p:nvSpPr>
        <p:spPr>
          <a:xfrm rot="0">
            <a:off x="889000" y="4229100"/>
            <a:ext cx="7366635" cy="1200150"/>
          </a:xfrm>
          <a:prstGeom prst="rect"/>
          <a:noFill/>
          <a:ln w="0">
            <a:noFill/>
            <a:prstDash/>
          </a:ln>
        </p:spPr>
        <p:txBody>
          <a:bodyPr wrap="square" lIns="89535" tIns="46355" rIns="89535" bIns="46355" vert="horz" anchor="t">
            <a:spAutoFit/>
          </a:bodyPr>
          <a:lstStyle/>
          <a:p>
            <a:pPr marL="0" indent="0" algn="ctr" hangingPunct="1"/>
            <a:r>
              <a:rPr sz="2400">
                <a:latin typeface="바른공군체 Medium" charset="0"/>
                <a:ea typeface="바른공군체 Medium" charset="0"/>
              </a:rPr>
              <a:t>2월 21일에 메이커스페이스에서</a:t>
            </a:r>
            <a:endParaRPr lang="ko-KR" altLang="en-US" sz="2400">
              <a:latin typeface="바른공군체 Medium" charset="0"/>
              <a:ea typeface="바른공군체 Medium" charset="0"/>
            </a:endParaRPr>
          </a:p>
          <a:p>
            <a:pPr marL="0" indent="0" algn="ctr" hangingPunct="1"/>
            <a:r>
              <a:rPr sz="2400">
                <a:latin typeface="바른공군체 Medium" charset="0"/>
                <a:ea typeface="바른공군체 Medium" charset="0"/>
              </a:rPr>
              <a:t>오프라인 신입생 입학식 </a:t>
            </a:r>
            <a:r>
              <a:rPr sz="2400">
                <a:latin typeface="바른공군체 Medium" charset="0"/>
                <a:ea typeface="바른공군체 Medium" charset="0"/>
              </a:rPr>
              <a:t>&amp;</a:t>
            </a:r>
            <a:r>
              <a:rPr sz="2400">
                <a:latin typeface="바른공군체 Medium" charset="0"/>
                <a:ea typeface="바른공군체 Medium" charset="0"/>
              </a:rPr>
              <a:t> </a:t>
            </a:r>
            <a:r>
              <a:rPr sz="2400">
                <a:latin typeface="바른공군체 Medium" charset="0"/>
                <a:ea typeface="바른공군체 Medium" charset="0"/>
              </a:rPr>
              <a:t>프리칼리지를 </a:t>
            </a:r>
            <a:endParaRPr lang="ko-KR" altLang="en-US" sz="2400">
              <a:latin typeface="바른공군체 Medium" charset="0"/>
              <a:ea typeface="바른공군체 Medium" charset="0"/>
            </a:endParaRPr>
          </a:p>
          <a:p>
            <a:pPr marL="0" indent="0" algn="ctr" hangingPunct="1"/>
            <a:r>
              <a:rPr sz="2400">
                <a:latin typeface="바른공군체 Medium" charset="0"/>
                <a:ea typeface="바른공군체 Medium" charset="0"/>
              </a:rPr>
              <a:t>진행하였습니다.</a:t>
            </a:r>
            <a:endParaRPr lang="ko-KR" altLang="en-US" sz="2400">
              <a:latin typeface="바른공군체 Medium" charset="0"/>
              <a:ea typeface="바른공군체 Medium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eme default">
  <a:themeElements>
    <a:clrScheme name="Office 테마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테마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heme default" id="{818DEC19-8B33-44C4-83AA-7EB7D193A35B}" vid="{060764A4-4300-461F-A4AB-3F9924E9AB0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Application>Polaris Office Slide</Application>
  <AppVersion>12.000</AppVersion>
  <Characters>0</Characters>
  <CharactersWithSpaces>0</CharactersWithSpaces>
  <DocSecurity>0</DocSecurity>
  <HyperlinksChanged>false</HyperlinksChanged>
  <Lines>0</Lines>
  <LinksUpToDate>false</LinksUpToDate>
  <Pages>20</Pages>
  <Paragraphs>1</Paragraphs>
  <Words>1</Words>
  <TotalTime>0</TotalTime>
  <MMClips>0</MMClips>
  <ScaleCrop>false</ScaleCrop>
  <HeadingPairs>
    <vt:vector size="2" baseType="variant">
      <vt:variant>
        <vt:lpstr>Title</vt:lpstr>
      </vt:variant>
      <vt:variant>
        <vt:i4>1</vt:i4>
      </vt:variant>
    </vt:vector>
  </HeadingPairs>
  <TitlesOfParts>
    <vt:vector size="1" baseType="lpstr">
      <vt:lpstr>Title text</vt:lpstr>
    </vt:vector>
  </TitlesOfParts>
  <SharedDoc>false</SharedDoc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revision>3</cp:revision>
  <dc:creator>janghyoha</dc:creator>
  <cp:lastModifiedBy>janghyoha</cp:lastModifiedBy>
  <dc:title>PowerPoint 프레젠테이션</dc:title>
  <cp:version>9.104.137.47964</cp:version>
</cp:coreProperties>
</file>